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41"/>
  </p:notesMasterIdLst>
  <p:sldIdLst>
    <p:sldId id="454" r:id="rId3"/>
    <p:sldId id="496" r:id="rId4"/>
    <p:sldId id="505" r:id="rId5"/>
    <p:sldId id="500" r:id="rId6"/>
    <p:sldId id="517" r:id="rId7"/>
    <p:sldId id="516" r:id="rId8"/>
    <p:sldId id="518" r:id="rId9"/>
    <p:sldId id="519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1" r:id="rId22"/>
    <p:sldId id="506" r:id="rId23"/>
    <p:sldId id="283" r:id="rId24"/>
    <p:sldId id="291" r:id="rId25"/>
    <p:sldId id="282" r:id="rId26"/>
    <p:sldId id="390" r:id="rId27"/>
    <p:sldId id="391" r:id="rId28"/>
    <p:sldId id="392" r:id="rId29"/>
    <p:sldId id="393" r:id="rId30"/>
    <p:sldId id="261" r:id="rId31"/>
    <p:sldId id="396" r:id="rId32"/>
    <p:sldId id="265" r:id="rId33"/>
    <p:sldId id="397" r:id="rId34"/>
    <p:sldId id="400" r:id="rId35"/>
    <p:sldId id="401" r:id="rId36"/>
    <p:sldId id="269" r:id="rId37"/>
    <p:sldId id="402" r:id="rId38"/>
    <p:sldId id="403" r:id="rId39"/>
    <p:sldId id="404" r:id="rId4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AE3D7-88E5-469C-83DA-99A3ABF71E34}" v="9" dt="2021-04-22T13:49:25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>
      <p:cViewPr varScale="1">
        <p:scale>
          <a:sx n="77" d="100"/>
          <a:sy n="77" d="100"/>
        </p:scale>
        <p:origin x="75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FF7AE3D7-88E5-469C-83DA-99A3ABF71E34}"/>
    <pc:docChg chg="undo custSel addSld delSld modSld">
      <pc:chgData name="Khattab, Sherif" userId="c83b1e15-36f3-4f46-aceb-05aac24c545e" providerId="ADAL" clId="{FF7AE3D7-88E5-469C-83DA-99A3ABF71E34}" dt="2021-04-22T13:50:14.587" v="366" actId="47"/>
      <pc:docMkLst>
        <pc:docMk/>
      </pc:docMkLst>
      <pc:sldChg chg="addSp delSp modSp mod">
        <pc:chgData name="Khattab, Sherif" userId="c83b1e15-36f3-4f46-aceb-05aac24c545e" providerId="ADAL" clId="{FF7AE3D7-88E5-469C-83DA-99A3ABF71E34}" dt="2021-04-22T13:49:55.873" v="365" actId="14100"/>
        <pc:sldMkLst>
          <pc:docMk/>
          <pc:sldMk cId="3257687072" sldId="282"/>
        </pc:sldMkLst>
        <pc:picChg chg="add mod">
          <ac:chgData name="Khattab, Sherif" userId="c83b1e15-36f3-4f46-aceb-05aac24c545e" providerId="ADAL" clId="{FF7AE3D7-88E5-469C-83DA-99A3ABF71E34}" dt="2021-04-22T13:49:55.873" v="365" actId="14100"/>
          <ac:picMkLst>
            <pc:docMk/>
            <pc:sldMk cId="3257687072" sldId="282"/>
            <ac:picMk id="4" creationId="{4BB04FE8-F949-4E3B-8F43-9EAAA01988A5}"/>
          </ac:picMkLst>
        </pc:picChg>
        <pc:inkChg chg="add del">
          <ac:chgData name="Khattab, Sherif" userId="c83b1e15-36f3-4f46-aceb-05aac24c545e" providerId="ADAL" clId="{FF7AE3D7-88E5-469C-83DA-99A3ABF71E34}" dt="2021-04-22T13:49:25.638" v="353"/>
          <ac:inkMkLst>
            <pc:docMk/>
            <pc:sldMk cId="3257687072" sldId="282"/>
            <ac:inkMk id="2" creationId="{A2CCD812-91C2-4573-9D09-12B1BEB2B04B}"/>
          </ac:inkMkLst>
        </pc:inkChg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327709226" sldId="394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608053084" sldId="395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662527462" sldId="398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775441259" sldId="399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674851113" sldId="405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19102155" sldId="406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404766747" sldId="407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678953186" sldId="408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274314033" sldId="409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251179505" sldId="410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349018726" sldId="456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719306954" sldId="507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669717639" sldId="508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457398012" sldId="509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588280040" sldId="510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482374897" sldId="511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1767885086" sldId="512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2482299815" sldId="513"/>
        </pc:sldMkLst>
      </pc:sldChg>
      <pc:sldChg chg="del">
        <pc:chgData name="Khattab, Sherif" userId="c83b1e15-36f3-4f46-aceb-05aac24c545e" providerId="ADAL" clId="{FF7AE3D7-88E5-469C-83DA-99A3ABF71E34}" dt="2021-04-22T13:50:14.587" v="366" actId="47"/>
        <pc:sldMkLst>
          <pc:docMk/>
          <pc:sldMk cId="3079225251" sldId="514"/>
        </pc:sldMkLst>
      </pc:sldChg>
      <pc:sldChg chg="del">
        <pc:chgData name="Khattab, Sherif" userId="c83b1e15-36f3-4f46-aceb-05aac24c545e" providerId="ADAL" clId="{FF7AE3D7-88E5-469C-83DA-99A3ABF71E34}" dt="2021-04-22T13:44:54.563" v="195" actId="2696"/>
        <pc:sldMkLst>
          <pc:docMk/>
          <pc:sldMk cId="525254493" sldId="516"/>
        </pc:sldMkLst>
      </pc:sldChg>
      <pc:sldChg chg="add">
        <pc:chgData name="Khattab, Sherif" userId="c83b1e15-36f3-4f46-aceb-05aac24c545e" providerId="ADAL" clId="{FF7AE3D7-88E5-469C-83DA-99A3ABF71E34}" dt="2021-04-22T13:44:59.485" v="196"/>
        <pc:sldMkLst>
          <pc:docMk/>
          <pc:sldMk cId="2998267534" sldId="516"/>
        </pc:sldMkLst>
      </pc:sldChg>
      <pc:sldChg chg="addSp modSp new mod">
        <pc:chgData name="Khattab, Sherif" userId="c83b1e15-36f3-4f46-aceb-05aac24c545e" providerId="ADAL" clId="{FF7AE3D7-88E5-469C-83DA-99A3ABF71E34}" dt="2021-04-22T13:41:54.267" v="24" actId="1076"/>
        <pc:sldMkLst>
          <pc:docMk/>
          <pc:sldMk cId="3920987628" sldId="517"/>
        </pc:sldMkLst>
        <pc:spChg chg="mod">
          <ac:chgData name="Khattab, Sherif" userId="c83b1e15-36f3-4f46-aceb-05aac24c545e" providerId="ADAL" clId="{FF7AE3D7-88E5-469C-83DA-99A3ABF71E34}" dt="2021-04-22T13:41:48.752" v="21" actId="20577"/>
          <ac:spMkLst>
            <pc:docMk/>
            <pc:sldMk cId="3920987628" sldId="517"/>
            <ac:spMk id="2" creationId="{823B43C5-673D-4822-8160-131F7E2C3DB1}"/>
          </ac:spMkLst>
        </pc:spChg>
        <pc:picChg chg="add mod">
          <ac:chgData name="Khattab, Sherif" userId="c83b1e15-36f3-4f46-aceb-05aac24c545e" providerId="ADAL" clId="{FF7AE3D7-88E5-469C-83DA-99A3ABF71E34}" dt="2021-04-22T13:41:54.267" v="24" actId="1076"/>
          <ac:picMkLst>
            <pc:docMk/>
            <pc:sldMk cId="3920987628" sldId="517"/>
            <ac:picMk id="7" creationId="{4EB936AA-4F12-4AC3-BC1E-47616453F893}"/>
          </ac:picMkLst>
        </pc:picChg>
      </pc:sldChg>
      <pc:sldChg chg="modSp new mod">
        <pc:chgData name="Khattab, Sherif" userId="c83b1e15-36f3-4f46-aceb-05aac24c545e" providerId="ADAL" clId="{FF7AE3D7-88E5-469C-83DA-99A3ABF71E34}" dt="2021-04-22T13:42:11.104" v="39" actId="20577"/>
        <pc:sldMkLst>
          <pc:docMk/>
          <pc:sldMk cId="2481627184" sldId="518"/>
        </pc:sldMkLst>
        <pc:spChg chg="mod">
          <ac:chgData name="Khattab, Sherif" userId="c83b1e15-36f3-4f46-aceb-05aac24c545e" providerId="ADAL" clId="{FF7AE3D7-88E5-469C-83DA-99A3ABF71E34}" dt="2021-04-22T13:42:11.104" v="39" actId="20577"/>
          <ac:spMkLst>
            <pc:docMk/>
            <pc:sldMk cId="2481627184" sldId="518"/>
            <ac:spMk id="2" creationId="{2E2136E9-4EE5-42DE-B1AC-87508A530D8B}"/>
          </ac:spMkLst>
        </pc:spChg>
      </pc:sldChg>
      <pc:sldChg chg="addSp modSp new mod">
        <pc:chgData name="Khattab, Sherif" userId="c83b1e15-36f3-4f46-aceb-05aac24c545e" providerId="ADAL" clId="{FF7AE3D7-88E5-469C-83DA-99A3ABF71E34}" dt="2021-04-22T13:42:21.134" v="57" actId="1076"/>
        <pc:sldMkLst>
          <pc:docMk/>
          <pc:sldMk cId="3492853470" sldId="519"/>
        </pc:sldMkLst>
        <pc:spChg chg="mod">
          <ac:chgData name="Khattab, Sherif" userId="c83b1e15-36f3-4f46-aceb-05aac24c545e" providerId="ADAL" clId="{FF7AE3D7-88E5-469C-83DA-99A3ABF71E34}" dt="2021-04-22T13:42:16.434" v="54" actId="20577"/>
          <ac:spMkLst>
            <pc:docMk/>
            <pc:sldMk cId="3492853470" sldId="519"/>
            <ac:spMk id="2" creationId="{F9F46C75-3E2A-48A7-8109-AC1AD31E4532}"/>
          </ac:spMkLst>
        </pc:spChg>
        <pc:picChg chg="add mod">
          <ac:chgData name="Khattab, Sherif" userId="c83b1e15-36f3-4f46-aceb-05aac24c545e" providerId="ADAL" clId="{FF7AE3D7-88E5-469C-83DA-99A3ABF71E34}" dt="2021-04-22T13:42:21.134" v="57" actId="1076"/>
          <ac:picMkLst>
            <pc:docMk/>
            <pc:sldMk cId="3492853470" sldId="519"/>
            <ac:picMk id="7" creationId="{B22C9346-12EF-4703-9D70-9C83C63B25D7}"/>
          </ac:picMkLst>
        </pc:picChg>
      </pc:sldChg>
      <pc:sldChg chg="modSp new mod">
        <pc:chgData name="Khattab, Sherif" userId="c83b1e15-36f3-4f46-aceb-05aac24c545e" providerId="ADAL" clId="{FF7AE3D7-88E5-469C-83DA-99A3ABF71E34}" dt="2021-04-22T13:42:36.906" v="72" actId="20577"/>
        <pc:sldMkLst>
          <pc:docMk/>
          <pc:sldMk cId="4021253630" sldId="520"/>
        </pc:sldMkLst>
        <pc:spChg chg="mod">
          <ac:chgData name="Khattab, Sherif" userId="c83b1e15-36f3-4f46-aceb-05aac24c545e" providerId="ADAL" clId="{FF7AE3D7-88E5-469C-83DA-99A3ABF71E34}" dt="2021-04-22T13:42:36.906" v="72" actId="20577"/>
          <ac:spMkLst>
            <pc:docMk/>
            <pc:sldMk cId="4021253630" sldId="520"/>
            <ac:spMk id="2" creationId="{03C90142-DEF6-4E6A-AC5D-00E77C0948BC}"/>
          </ac:spMkLst>
        </pc:spChg>
      </pc:sldChg>
      <pc:sldChg chg="addSp delSp modSp new mod">
        <pc:chgData name="Khattab, Sherif" userId="c83b1e15-36f3-4f46-aceb-05aac24c545e" providerId="ADAL" clId="{FF7AE3D7-88E5-469C-83DA-99A3ABF71E34}" dt="2021-04-22T13:42:55.860" v="92" actId="1076"/>
        <pc:sldMkLst>
          <pc:docMk/>
          <pc:sldMk cId="289975735" sldId="521"/>
        </pc:sldMkLst>
        <pc:spChg chg="mod">
          <ac:chgData name="Khattab, Sherif" userId="c83b1e15-36f3-4f46-aceb-05aac24c545e" providerId="ADAL" clId="{FF7AE3D7-88E5-469C-83DA-99A3ABF71E34}" dt="2021-04-22T13:42:40.864" v="87" actId="20577"/>
          <ac:spMkLst>
            <pc:docMk/>
            <pc:sldMk cId="289975735" sldId="521"/>
            <ac:spMk id="2" creationId="{62625EAB-8A9B-43BF-A450-BF509452440D}"/>
          </ac:spMkLst>
        </pc:spChg>
        <pc:picChg chg="add mod">
          <ac:chgData name="Khattab, Sherif" userId="c83b1e15-36f3-4f46-aceb-05aac24c545e" providerId="ADAL" clId="{FF7AE3D7-88E5-469C-83DA-99A3ABF71E34}" dt="2021-04-22T13:42:55.860" v="92" actId="1076"/>
          <ac:picMkLst>
            <pc:docMk/>
            <pc:sldMk cId="289975735" sldId="521"/>
            <ac:picMk id="8" creationId="{E9F16A33-E804-4340-A421-F76BC4B24C9E}"/>
          </ac:picMkLst>
        </pc:picChg>
        <pc:inkChg chg="add del">
          <ac:chgData name="Khattab, Sherif" userId="c83b1e15-36f3-4f46-aceb-05aac24c545e" providerId="ADAL" clId="{FF7AE3D7-88E5-469C-83DA-99A3ABF71E34}" dt="2021-04-22T13:42:43.428" v="89"/>
          <ac:inkMkLst>
            <pc:docMk/>
            <pc:sldMk cId="289975735" sldId="521"/>
            <ac:inkMk id="6" creationId="{DA17FAB7-BB1E-405F-A0DC-EA1E170D7021}"/>
          </ac:inkMkLst>
        </pc:inkChg>
      </pc:sldChg>
      <pc:sldChg chg="modSp new mod">
        <pc:chgData name="Khattab, Sherif" userId="c83b1e15-36f3-4f46-aceb-05aac24c545e" providerId="ADAL" clId="{FF7AE3D7-88E5-469C-83DA-99A3ABF71E34}" dt="2021-04-22T13:43:14.949" v="107" actId="20577"/>
        <pc:sldMkLst>
          <pc:docMk/>
          <pc:sldMk cId="421866310" sldId="522"/>
        </pc:sldMkLst>
        <pc:spChg chg="mod">
          <ac:chgData name="Khattab, Sherif" userId="c83b1e15-36f3-4f46-aceb-05aac24c545e" providerId="ADAL" clId="{FF7AE3D7-88E5-469C-83DA-99A3ABF71E34}" dt="2021-04-22T13:43:14.949" v="107" actId="20577"/>
          <ac:spMkLst>
            <pc:docMk/>
            <pc:sldMk cId="421866310" sldId="522"/>
            <ac:spMk id="2" creationId="{FDCBDF87-195D-485F-B861-DC7364F88452}"/>
          </ac:spMkLst>
        </pc:spChg>
      </pc:sldChg>
      <pc:sldChg chg="addSp delSp modSp new mod">
        <pc:chgData name="Khattab, Sherif" userId="c83b1e15-36f3-4f46-aceb-05aac24c545e" providerId="ADAL" clId="{FF7AE3D7-88E5-469C-83DA-99A3ABF71E34}" dt="2021-04-22T13:43:38.049" v="127" actId="1076"/>
        <pc:sldMkLst>
          <pc:docMk/>
          <pc:sldMk cId="2747680216" sldId="523"/>
        </pc:sldMkLst>
        <pc:spChg chg="mod">
          <ac:chgData name="Khattab, Sherif" userId="c83b1e15-36f3-4f46-aceb-05aac24c545e" providerId="ADAL" clId="{FF7AE3D7-88E5-469C-83DA-99A3ABF71E34}" dt="2021-04-22T13:43:22.566" v="122" actId="20577"/>
          <ac:spMkLst>
            <pc:docMk/>
            <pc:sldMk cId="2747680216" sldId="523"/>
            <ac:spMk id="2" creationId="{8AA05674-66AC-4614-978A-8A5EA14868A1}"/>
          </ac:spMkLst>
        </pc:spChg>
        <pc:picChg chg="add mod">
          <ac:chgData name="Khattab, Sherif" userId="c83b1e15-36f3-4f46-aceb-05aac24c545e" providerId="ADAL" clId="{FF7AE3D7-88E5-469C-83DA-99A3ABF71E34}" dt="2021-04-22T13:43:38.049" v="127" actId="1076"/>
          <ac:picMkLst>
            <pc:docMk/>
            <pc:sldMk cId="2747680216" sldId="523"/>
            <ac:picMk id="8" creationId="{E8113EAD-1A60-4AFF-B1CE-E59426B463FB}"/>
          </ac:picMkLst>
        </pc:picChg>
        <pc:inkChg chg="add del">
          <ac:chgData name="Khattab, Sherif" userId="c83b1e15-36f3-4f46-aceb-05aac24c545e" providerId="ADAL" clId="{FF7AE3D7-88E5-469C-83DA-99A3ABF71E34}" dt="2021-04-22T13:43:26.592" v="124"/>
          <ac:inkMkLst>
            <pc:docMk/>
            <pc:sldMk cId="2747680216" sldId="523"/>
            <ac:inkMk id="6" creationId="{128E9B26-F1FE-466D-B251-D5A804DCF1A5}"/>
          </ac:inkMkLst>
        </pc:inkChg>
      </pc:sldChg>
      <pc:sldChg chg="modSp new mod">
        <pc:chgData name="Khattab, Sherif" userId="c83b1e15-36f3-4f46-aceb-05aac24c545e" providerId="ADAL" clId="{FF7AE3D7-88E5-469C-83DA-99A3ABF71E34}" dt="2021-04-22T13:44:02.027" v="144" actId="20577"/>
        <pc:sldMkLst>
          <pc:docMk/>
          <pc:sldMk cId="4180623647" sldId="524"/>
        </pc:sldMkLst>
        <pc:spChg chg="mod">
          <ac:chgData name="Khattab, Sherif" userId="c83b1e15-36f3-4f46-aceb-05aac24c545e" providerId="ADAL" clId="{FF7AE3D7-88E5-469C-83DA-99A3ABF71E34}" dt="2021-04-22T13:44:02.027" v="144" actId="20577"/>
          <ac:spMkLst>
            <pc:docMk/>
            <pc:sldMk cId="4180623647" sldId="524"/>
            <ac:spMk id="2" creationId="{0166A0B2-4136-4BD8-BFBE-506288D3BA72}"/>
          </ac:spMkLst>
        </pc:spChg>
      </pc:sldChg>
      <pc:sldChg chg="addSp modSp new mod">
        <pc:chgData name="Khattab, Sherif" userId="c83b1e15-36f3-4f46-aceb-05aac24c545e" providerId="ADAL" clId="{FF7AE3D7-88E5-469C-83DA-99A3ABF71E34}" dt="2021-04-22T13:44:11.230" v="164" actId="1076"/>
        <pc:sldMkLst>
          <pc:docMk/>
          <pc:sldMk cId="2016167313" sldId="525"/>
        </pc:sldMkLst>
        <pc:spChg chg="mod">
          <ac:chgData name="Khattab, Sherif" userId="c83b1e15-36f3-4f46-aceb-05aac24c545e" providerId="ADAL" clId="{FF7AE3D7-88E5-469C-83DA-99A3ABF71E34}" dt="2021-04-22T13:44:06.647" v="161" actId="20577"/>
          <ac:spMkLst>
            <pc:docMk/>
            <pc:sldMk cId="2016167313" sldId="525"/>
            <ac:spMk id="2" creationId="{99EDA07D-0891-4BFD-8673-E179F846A836}"/>
          </ac:spMkLst>
        </pc:spChg>
        <pc:picChg chg="add mod">
          <ac:chgData name="Khattab, Sherif" userId="c83b1e15-36f3-4f46-aceb-05aac24c545e" providerId="ADAL" clId="{FF7AE3D7-88E5-469C-83DA-99A3ABF71E34}" dt="2021-04-22T13:44:11.230" v="164" actId="1076"/>
          <ac:picMkLst>
            <pc:docMk/>
            <pc:sldMk cId="2016167313" sldId="525"/>
            <ac:picMk id="7" creationId="{E6A9A5EF-5584-44A7-9352-046BDED1E802}"/>
          </ac:picMkLst>
        </pc:picChg>
      </pc:sldChg>
      <pc:sldChg chg="addSp delSp modSp new mod">
        <pc:chgData name="Khattab, Sherif" userId="c83b1e15-36f3-4f46-aceb-05aac24c545e" providerId="ADAL" clId="{FF7AE3D7-88E5-469C-83DA-99A3ABF71E34}" dt="2021-04-22T13:44:51.018" v="194" actId="22"/>
        <pc:sldMkLst>
          <pc:docMk/>
          <pc:sldMk cId="2692316448" sldId="526"/>
        </pc:sldMkLst>
        <pc:spChg chg="mod">
          <ac:chgData name="Khattab, Sherif" userId="c83b1e15-36f3-4f46-aceb-05aac24c545e" providerId="ADAL" clId="{FF7AE3D7-88E5-469C-83DA-99A3ABF71E34}" dt="2021-04-22T13:44:34.907" v="191" actId="20577"/>
          <ac:spMkLst>
            <pc:docMk/>
            <pc:sldMk cId="2692316448" sldId="526"/>
            <ac:spMk id="2" creationId="{AE844BC8-C335-4B49-8DBF-A9BEA5B20610}"/>
          </ac:spMkLst>
        </pc:spChg>
        <pc:picChg chg="add">
          <ac:chgData name="Khattab, Sherif" userId="c83b1e15-36f3-4f46-aceb-05aac24c545e" providerId="ADAL" clId="{FF7AE3D7-88E5-469C-83DA-99A3ABF71E34}" dt="2021-04-22T13:44:51.018" v="194" actId="22"/>
          <ac:picMkLst>
            <pc:docMk/>
            <pc:sldMk cId="2692316448" sldId="526"/>
            <ac:picMk id="8" creationId="{2982A314-78B0-4B9C-A933-AAE463EE108F}"/>
          </ac:picMkLst>
        </pc:picChg>
        <pc:inkChg chg="add del">
          <ac:chgData name="Khattab, Sherif" userId="c83b1e15-36f3-4f46-aceb-05aac24c545e" providerId="ADAL" clId="{FF7AE3D7-88E5-469C-83DA-99A3ABF71E34}" dt="2021-04-22T13:44:39.829" v="193"/>
          <ac:inkMkLst>
            <pc:docMk/>
            <pc:sldMk cId="2692316448" sldId="526"/>
            <ac:inkMk id="6" creationId="{FE8AE5D6-DC16-4330-9CE8-D7121200B0E8}"/>
          </ac:inkMkLst>
        </pc:inkChg>
      </pc:sldChg>
      <pc:sldChg chg="addSp delSp modSp new mod">
        <pc:chgData name="Khattab, Sherif" userId="c83b1e15-36f3-4f46-aceb-05aac24c545e" providerId="ADAL" clId="{FF7AE3D7-88E5-469C-83DA-99A3ABF71E34}" dt="2021-04-22T13:46:16.607" v="233" actId="1076"/>
        <pc:sldMkLst>
          <pc:docMk/>
          <pc:sldMk cId="1831306477" sldId="527"/>
        </pc:sldMkLst>
        <pc:spChg chg="mod">
          <ac:chgData name="Khattab, Sherif" userId="c83b1e15-36f3-4f46-aceb-05aac24c545e" providerId="ADAL" clId="{FF7AE3D7-88E5-469C-83DA-99A3ABF71E34}" dt="2021-04-22T13:45:38.919" v="226" actId="20577"/>
          <ac:spMkLst>
            <pc:docMk/>
            <pc:sldMk cId="1831306477" sldId="527"/>
            <ac:spMk id="2" creationId="{66D4B375-C42F-4EB0-8851-A726F10CF453}"/>
          </ac:spMkLst>
        </pc:spChg>
        <pc:picChg chg="add del mod">
          <ac:chgData name="Khattab, Sherif" userId="c83b1e15-36f3-4f46-aceb-05aac24c545e" providerId="ADAL" clId="{FF7AE3D7-88E5-469C-83DA-99A3ABF71E34}" dt="2021-04-22T13:46:02.808" v="230" actId="478"/>
          <ac:picMkLst>
            <pc:docMk/>
            <pc:sldMk cId="1831306477" sldId="527"/>
            <ac:picMk id="7" creationId="{AD275B74-93E5-4EED-8C25-33428CD42BC4}"/>
          </ac:picMkLst>
        </pc:picChg>
        <pc:picChg chg="add mod">
          <ac:chgData name="Khattab, Sherif" userId="c83b1e15-36f3-4f46-aceb-05aac24c545e" providerId="ADAL" clId="{FF7AE3D7-88E5-469C-83DA-99A3ABF71E34}" dt="2021-04-22T13:46:16.607" v="233" actId="1076"/>
          <ac:picMkLst>
            <pc:docMk/>
            <pc:sldMk cId="1831306477" sldId="527"/>
            <ac:picMk id="9" creationId="{0F583D36-0077-4FAC-8788-4442B1D887C3}"/>
          </ac:picMkLst>
        </pc:picChg>
      </pc:sldChg>
      <pc:sldChg chg="addSp delSp modSp new mod">
        <pc:chgData name="Khattab, Sherif" userId="c83b1e15-36f3-4f46-aceb-05aac24c545e" providerId="ADAL" clId="{FF7AE3D7-88E5-469C-83DA-99A3ABF71E34}" dt="2021-04-22T13:47:43.119" v="281" actId="1076"/>
        <pc:sldMkLst>
          <pc:docMk/>
          <pc:sldMk cId="2999370511" sldId="528"/>
        </pc:sldMkLst>
        <pc:spChg chg="mod">
          <ac:chgData name="Khattab, Sherif" userId="c83b1e15-36f3-4f46-aceb-05aac24c545e" providerId="ADAL" clId="{FF7AE3D7-88E5-469C-83DA-99A3ABF71E34}" dt="2021-04-22T13:46:37.099" v="262" actId="20577"/>
          <ac:spMkLst>
            <pc:docMk/>
            <pc:sldMk cId="2999370511" sldId="528"/>
            <ac:spMk id="2" creationId="{CE158A39-458D-4232-8542-3E14C13E00EA}"/>
          </ac:spMkLst>
        </pc:spChg>
        <pc:picChg chg="add mod">
          <ac:chgData name="Khattab, Sherif" userId="c83b1e15-36f3-4f46-aceb-05aac24c545e" providerId="ADAL" clId="{FF7AE3D7-88E5-469C-83DA-99A3ABF71E34}" dt="2021-04-22T13:47:38.267" v="279" actId="1076"/>
          <ac:picMkLst>
            <pc:docMk/>
            <pc:sldMk cId="2999370511" sldId="528"/>
            <ac:picMk id="7" creationId="{ABFF6633-6AE5-4CEF-8CAB-9BA63041CCAF}"/>
          </ac:picMkLst>
        </pc:picChg>
        <pc:picChg chg="add del">
          <ac:chgData name="Khattab, Sherif" userId="c83b1e15-36f3-4f46-aceb-05aac24c545e" providerId="ADAL" clId="{FF7AE3D7-88E5-469C-83DA-99A3ABF71E34}" dt="2021-04-22T13:47:22.160" v="271" actId="22"/>
          <ac:picMkLst>
            <pc:docMk/>
            <pc:sldMk cId="2999370511" sldId="528"/>
            <ac:picMk id="9" creationId="{1A40E6FB-9BB6-4E0A-8ED4-9F119BED2AEE}"/>
          </ac:picMkLst>
        </pc:picChg>
        <pc:picChg chg="add mod">
          <ac:chgData name="Khattab, Sherif" userId="c83b1e15-36f3-4f46-aceb-05aac24c545e" providerId="ADAL" clId="{FF7AE3D7-88E5-469C-83DA-99A3ABF71E34}" dt="2021-04-22T13:47:43.119" v="281" actId="1076"/>
          <ac:picMkLst>
            <pc:docMk/>
            <pc:sldMk cId="2999370511" sldId="528"/>
            <ac:picMk id="11" creationId="{99718345-3DD9-421B-86B6-2C107FFA6E2B}"/>
          </ac:picMkLst>
        </pc:picChg>
      </pc:sldChg>
      <pc:sldChg chg="addSp delSp modSp new mod">
        <pc:chgData name="Khattab, Sherif" userId="c83b1e15-36f3-4f46-aceb-05aac24c545e" providerId="ADAL" clId="{FF7AE3D7-88E5-469C-83DA-99A3ABF71E34}" dt="2021-04-22T13:48:08.327" v="290" actId="1076"/>
        <pc:sldMkLst>
          <pc:docMk/>
          <pc:sldMk cId="1723473090" sldId="529"/>
        </pc:sldMkLst>
        <pc:spChg chg="mod">
          <ac:chgData name="Khattab, Sherif" userId="c83b1e15-36f3-4f46-aceb-05aac24c545e" providerId="ADAL" clId="{FF7AE3D7-88E5-469C-83DA-99A3ABF71E34}" dt="2021-04-22T13:47:59.361" v="285" actId="20577"/>
          <ac:spMkLst>
            <pc:docMk/>
            <pc:sldMk cId="1723473090" sldId="529"/>
            <ac:spMk id="2" creationId="{916BC02B-D2CB-4A46-9FDF-BA12351FC08A}"/>
          </ac:spMkLst>
        </pc:spChg>
        <pc:picChg chg="add del">
          <ac:chgData name="Khattab, Sherif" userId="c83b1e15-36f3-4f46-aceb-05aac24c545e" providerId="ADAL" clId="{FF7AE3D7-88E5-469C-83DA-99A3ABF71E34}" dt="2021-04-22T13:48:02.532" v="287" actId="22"/>
          <ac:picMkLst>
            <pc:docMk/>
            <pc:sldMk cId="1723473090" sldId="529"/>
            <ac:picMk id="7" creationId="{8E4B4F53-B16D-4F41-920C-BB34445E0F44}"/>
          </ac:picMkLst>
        </pc:picChg>
        <pc:picChg chg="add mod">
          <ac:chgData name="Khattab, Sherif" userId="c83b1e15-36f3-4f46-aceb-05aac24c545e" providerId="ADAL" clId="{FF7AE3D7-88E5-469C-83DA-99A3ABF71E34}" dt="2021-04-22T13:48:08.327" v="290" actId="1076"/>
          <ac:picMkLst>
            <pc:docMk/>
            <pc:sldMk cId="1723473090" sldId="529"/>
            <ac:picMk id="9" creationId="{B3F15DE7-99A8-4CDE-BC3D-FDED52FCC17E}"/>
          </ac:picMkLst>
        </pc:picChg>
      </pc:sldChg>
      <pc:sldChg chg="addSp modSp new mod">
        <pc:chgData name="Khattab, Sherif" userId="c83b1e15-36f3-4f46-aceb-05aac24c545e" providerId="ADAL" clId="{FF7AE3D7-88E5-469C-83DA-99A3ABF71E34}" dt="2021-04-22T13:48:42.326" v="332" actId="1076"/>
        <pc:sldMkLst>
          <pc:docMk/>
          <pc:sldMk cId="155102868" sldId="530"/>
        </pc:sldMkLst>
        <pc:spChg chg="mod">
          <ac:chgData name="Khattab, Sherif" userId="c83b1e15-36f3-4f46-aceb-05aac24c545e" providerId="ADAL" clId="{FF7AE3D7-88E5-469C-83DA-99A3ABF71E34}" dt="2021-04-22T13:48:36.881" v="329" actId="20577"/>
          <ac:spMkLst>
            <pc:docMk/>
            <pc:sldMk cId="155102868" sldId="530"/>
            <ac:spMk id="2" creationId="{F14B802A-6A71-4FC8-AEF6-5D483123523D}"/>
          </ac:spMkLst>
        </pc:spChg>
        <pc:picChg chg="add mod">
          <ac:chgData name="Khattab, Sherif" userId="c83b1e15-36f3-4f46-aceb-05aac24c545e" providerId="ADAL" clId="{FF7AE3D7-88E5-469C-83DA-99A3ABF71E34}" dt="2021-04-22T13:48:42.326" v="332" actId="1076"/>
          <ac:picMkLst>
            <pc:docMk/>
            <pc:sldMk cId="155102868" sldId="530"/>
            <ac:picMk id="7" creationId="{38940466-34F4-40A6-9852-A189640B538C}"/>
          </ac:picMkLst>
        </pc:picChg>
      </pc:sldChg>
      <pc:sldChg chg="addSp modSp new mod">
        <pc:chgData name="Khattab, Sherif" userId="c83b1e15-36f3-4f46-aceb-05aac24c545e" providerId="ADAL" clId="{FF7AE3D7-88E5-469C-83DA-99A3ABF71E34}" dt="2021-04-22T13:49:08.757" v="351" actId="1076"/>
        <pc:sldMkLst>
          <pc:docMk/>
          <pc:sldMk cId="163933412" sldId="531"/>
        </pc:sldMkLst>
        <pc:spChg chg="mod">
          <ac:chgData name="Khattab, Sherif" userId="c83b1e15-36f3-4f46-aceb-05aac24c545e" providerId="ADAL" clId="{FF7AE3D7-88E5-469C-83DA-99A3ABF71E34}" dt="2021-04-22T13:49:03.192" v="348" actId="20577"/>
          <ac:spMkLst>
            <pc:docMk/>
            <pc:sldMk cId="163933412" sldId="531"/>
            <ac:spMk id="2" creationId="{51EDFEC0-BB78-4D3F-96E6-455170415FE4}"/>
          </ac:spMkLst>
        </pc:spChg>
        <pc:picChg chg="add mod">
          <ac:chgData name="Khattab, Sherif" userId="c83b1e15-36f3-4f46-aceb-05aac24c545e" providerId="ADAL" clId="{FF7AE3D7-88E5-469C-83DA-99A3ABF71E34}" dt="2021-04-22T13:49:08.757" v="351" actId="1076"/>
          <ac:picMkLst>
            <pc:docMk/>
            <pc:sldMk cId="163933412" sldId="531"/>
            <ac:picMk id="7" creationId="{DF17D3AB-8575-4DC8-8EC5-C3B154CB0F2F}"/>
          </ac:picMkLst>
        </pc:pic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739BAAF-A6AB-0F4E-87D5-829C6468C7D9}"/>
    <pc:docChg chg="undo custSel addSld delSld modSld">
      <pc:chgData name="Khattab, Sherif" userId="c83b1e15-36f3-4f46-aceb-05aac24c545e" providerId="ADAL" clId="{E739BAAF-A6AB-0F4E-87D5-829C6468C7D9}" dt="2021-04-20T14:52:35.924" v="350" actId="2696"/>
      <pc:docMkLst>
        <pc:docMk/>
      </pc:docMkLst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739BAAF-A6AB-0F4E-87D5-829C6468C7D9}" dt="2021-04-20T14:42:37.513" v="75" actId="2696"/>
        <pc:sldMkLst>
          <pc:docMk/>
          <pc:sldMk cId="2070843040" sldId="29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327709226" sldId="394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08053084" sldId="39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662527462" sldId="39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775441259" sldId="39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674851113" sldId="40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19102155" sldId="406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04766747" sldId="40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678953186" sldId="408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274314033" sldId="40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251179505" sldId="41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95614962" sldId="41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913950100" sldId="41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737325550" sldId="41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180762590" sldId="41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837821206" sldId="41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122569091" sldId="41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62149645" sldId="41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614746946" sldId="42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11639572" sldId="42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182931863" sldId="42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841886945" sldId="42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130891954" sldId="42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50648469" sldId="42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541659144" sldId="42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737468855" sldId="42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454294213" sldId="42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712689267" sldId="42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570885020" sldId="43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803465925" sldId="43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438831870" sldId="43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21952053" sldId="43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590095113" sldId="43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132973116" sldId="43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131229819" sldId="43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758686576" sldId="43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195522134" sldId="43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606519920" sldId="43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266860463" sldId="440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709473859" sldId="44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014448096" sldId="441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017176948" sldId="442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4262918023" sldId="44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191543927" sldId="44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87875374" sldId="44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57752983" sldId="445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284930236" sldId="44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1941628" sldId="44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50715505" sldId="44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845985129" sldId="44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695331822" sldId="45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780695783" sldId="452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748364632" sldId="453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778540574" sldId="455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349018726" sldId="456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306668994" sldId="457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3061377078" sldId="458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59331377" sldId="459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1499179101" sldId="460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2548922958" sldId="461"/>
        </pc:sldMkLst>
      </pc:sldChg>
      <pc:sldChg chg="modSp modAnim">
        <pc:chgData name="Khattab, Sherif" userId="c83b1e15-36f3-4f46-aceb-05aac24c545e" providerId="ADAL" clId="{E739BAAF-A6AB-0F4E-87D5-829C6468C7D9}" dt="2021-04-20T14:45:16.525" v="9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739BAAF-A6AB-0F4E-87D5-829C6468C7D9}" dt="2021-04-20T14:45:16.525" v="9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E739BAAF-A6AB-0F4E-87D5-829C6468C7D9}" dt="2021-04-20T14:51:44.135" v="349"/>
        <pc:sldMkLst>
          <pc:docMk/>
          <pc:sldMk cId="4202616107" sldId="500"/>
        </pc:sldMkLst>
        <pc:spChg chg="mod">
          <ac:chgData name="Khattab, Sherif" userId="c83b1e15-36f3-4f46-aceb-05aac24c545e" providerId="ADAL" clId="{E739BAAF-A6AB-0F4E-87D5-829C6468C7D9}" dt="2021-04-20T14:50:33.211" v="305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E739BAAF-A6AB-0F4E-87D5-829C6468C7D9}" dt="2021-04-20T14:51:38.991" v="347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E739BAAF-A6AB-0F4E-87D5-829C6468C7D9}" dt="2021-04-20T14:41:26.822" v="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739BAAF-A6AB-0F4E-87D5-829C6468C7D9}" dt="2021-04-20T14:41:26.822" v="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E739BAAF-A6AB-0F4E-87D5-829C6468C7D9}" dt="2021-04-20T14:42:01.588" v="7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E739BAAF-A6AB-0F4E-87D5-829C6468C7D9}" dt="2021-04-20T14:42:01.588" v="7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719306954" sldId="507"/>
        </pc:sldMkLst>
      </pc:sldChg>
      <pc:sldChg chg="del">
        <pc:chgData name="Khattab, Sherif" userId="c83b1e15-36f3-4f46-aceb-05aac24c545e" providerId="ADAL" clId="{E739BAAF-A6AB-0F4E-87D5-829C6468C7D9}" dt="2021-04-20T14:41:04.957" v="2" actId="2696"/>
        <pc:sldMkLst>
          <pc:docMk/>
          <pc:sldMk cId="732834155" sldId="507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669717639" sldId="508"/>
        </pc:sldMkLst>
      </pc:sldChg>
      <pc:sldChg chg="del">
        <pc:chgData name="Khattab, Sherif" userId="c83b1e15-36f3-4f46-aceb-05aac24c545e" providerId="ADAL" clId="{E739BAAF-A6AB-0F4E-87D5-829C6468C7D9}" dt="2021-04-20T14:41:05.499" v="3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E739BAAF-A6AB-0F4E-87D5-829C6468C7D9}" dt="2021-04-20T14:41:06.330" v="4" actId="2696"/>
        <pc:sldMkLst>
          <pc:docMk/>
          <pc:sldMk cId="22385479" sldId="509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457398012" sldId="509"/>
        </pc:sldMkLst>
      </pc:sldChg>
      <pc:sldChg chg="del">
        <pc:chgData name="Khattab, Sherif" userId="c83b1e15-36f3-4f46-aceb-05aac24c545e" providerId="ADAL" clId="{E739BAAF-A6AB-0F4E-87D5-829C6468C7D9}" dt="2021-04-20T14:42:26.289" v="74" actId="2696"/>
        <pc:sldMkLst>
          <pc:docMk/>
          <pc:sldMk cId="1465586836" sldId="5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588280040" sldId="510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82374897" sldId="511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1767885086" sldId="512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2482299815" sldId="513"/>
        </pc:sldMkLst>
      </pc:sldChg>
      <pc:sldChg chg="add">
        <pc:chgData name="Khattab, Sherif" userId="c83b1e15-36f3-4f46-aceb-05aac24c545e" providerId="ADAL" clId="{E739BAAF-A6AB-0F4E-87D5-829C6468C7D9}" dt="2021-04-20T14:44:41.778" v="76"/>
        <pc:sldMkLst>
          <pc:docMk/>
          <pc:sldMk cId="3079225251" sldId="514"/>
        </pc:sldMkLst>
      </pc:sldChg>
      <pc:sldChg chg="add del">
        <pc:chgData name="Khattab, Sherif" userId="c83b1e15-36f3-4f46-aceb-05aac24c545e" providerId="ADAL" clId="{E739BAAF-A6AB-0F4E-87D5-829C6468C7D9}" dt="2021-04-20T14:52:35.924" v="350" actId="2696"/>
        <pc:sldMkLst>
          <pc:docMk/>
          <pc:sldMk cId="4238628337" sldId="515"/>
        </pc:sldMkLst>
      </pc:sldChg>
      <pc:sldChg chg="modSp new mod modAnim">
        <pc:chgData name="Khattab, Sherif" userId="c83b1e15-36f3-4f46-aceb-05aac24c545e" providerId="ADAL" clId="{E739BAAF-A6AB-0F4E-87D5-829C6468C7D9}" dt="2021-04-20T14:51:30.786" v="344"/>
        <pc:sldMkLst>
          <pc:docMk/>
          <pc:sldMk cId="525254493" sldId="516"/>
        </pc:sldMkLst>
        <pc:spChg chg="mod">
          <ac:chgData name="Khattab, Sherif" userId="c83b1e15-36f3-4f46-aceb-05aac24c545e" providerId="ADAL" clId="{E739BAAF-A6AB-0F4E-87D5-829C6468C7D9}" dt="2021-04-20T14:51:11.002" v="341" actId="20577"/>
          <ac:spMkLst>
            <pc:docMk/>
            <pc:sldMk cId="525254493" sldId="516"/>
            <ac:spMk id="2" creationId="{797AB3A4-56A9-E948-9F29-F004548A7E15}"/>
          </ac:spMkLst>
        </pc:spChg>
        <pc:spChg chg="mod">
          <ac:chgData name="Khattab, Sherif" userId="c83b1e15-36f3-4f46-aceb-05aac24c545e" providerId="ADAL" clId="{E739BAAF-A6AB-0F4E-87D5-829C6468C7D9}" dt="2021-04-20T14:51:18.642" v="342" actId="1076"/>
          <ac:spMkLst>
            <pc:docMk/>
            <pc:sldMk cId="525254493" sldId="516"/>
            <ac:spMk id="3" creationId="{20B2DEA3-C001-8C4D-9F1A-8DA7B32F310A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modSld">
      <pc:chgData name="Khattab, Sherif" userId="c83b1e15-36f3-4f46-aceb-05aac24c545e" providerId="ADAL" clId="{096C7C62-1E87-4F57-9657-AF062A1343E9}" dt="2021-04-16T14:47:02.776" v="187" actId="14100"/>
      <pc:docMkLst>
        <pc:docMk/>
      </pc:docMkLst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02.776" v="187" actId="14100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6:44.590" v="183" actId="1076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02.776" v="187" actId="14100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2020-2021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DF87-195D-485F-B861-DC7364F8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9E7C-5292-4E03-886F-D2C645909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AC4C-2229-4AF8-BC05-9BF0A0DA0F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91C0A-ECF3-4A5B-AF04-1DF2D7F1C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86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8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6A0B2-4136-4BD8-BFBE-506288D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FF38-855F-4AD8-8CC7-9AB493A2C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5C975-15EE-445F-9CEF-B2C711335E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01074-627C-422A-A7CC-4127A3865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8062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4BC8-C335-4B49-8DBF-A9BEA5B2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Disk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615E-7C56-49D4-BAAD-BAE59384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105E4-3337-43AA-AA6F-F8E0E06C17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1C1F0-D10F-4C58-B93F-F2E4E2A1B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2A314-78B0-4B9C-A933-AAE463EE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957"/>
            <a:ext cx="10080625" cy="3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375-C42F-4EB0-8851-A726F10C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and Maximum Seek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578B-1C2C-43E1-8A3E-FB1709F4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C19E7-52D6-4747-80CC-EEDA9AA1D7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B58AF-63A5-4587-ACFD-E9A7B2D23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83D36-0077-4FAC-8788-4442B1D8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4" y="1139926"/>
            <a:ext cx="8251825" cy="55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A39-458D-4232-8542-3E14C13E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Rotational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3CAF-497E-48B7-9D6B-81DEF734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E119C-7A2D-4BC4-B71D-B3AF82CE18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8A60-7D90-4C6E-A8F6-048B2171F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F6633-6AE5-4CEF-8CAB-9BA63041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3" y="4348066"/>
            <a:ext cx="3978320" cy="2652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18345-3DD9-421B-86B6-2C107FFA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16" y="934711"/>
            <a:ext cx="4923907" cy="32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802A-6A71-4FC8-AEF6-5D483123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4: Directory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B581-224A-446D-9200-4426ACCD3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0E587-B45F-445A-B141-B5FE998C7A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BF72-486D-4597-AACB-8603F63A1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0466-34F4-40A6-9852-A189640B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8" y="1356050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4/22: Homework 12</a:t>
            </a:r>
          </a:p>
          <a:p>
            <a:pPr lvl="1"/>
            <a:r>
              <a:rPr lang="en-US" dirty="0"/>
              <a:t>4/23: Lab 5</a:t>
            </a:r>
          </a:p>
          <a:p>
            <a:pPr lvl="1"/>
            <a:r>
              <a:rPr lang="en-US" dirty="0"/>
              <a:t>4/26: Project 4</a:t>
            </a:r>
          </a:p>
          <a:p>
            <a:pPr lvl="1"/>
            <a:r>
              <a:rPr lang="en-US" dirty="0"/>
              <a:t>5/2: Quiz 4</a:t>
            </a:r>
          </a:p>
          <a:p>
            <a:pPr lvl="1"/>
            <a:r>
              <a:rPr lang="en-US" dirty="0"/>
              <a:t>5/2: Bonus homework</a:t>
            </a:r>
          </a:p>
          <a:p>
            <a:pPr lvl="1"/>
            <a:r>
              <a:rPr lang="en-US" dirty="0"/>
              <a:t>Tophat questions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when response rate &gt;= 80%</a:t>
            </a:r>
          </a:p>
          <a:p>
            <a:pPr lvl="1"/>
            <a:r>
              <a:rPr lang="en-US" dirty="0"/>
              <a:t>currently 26-27%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FEC0-BB78-4D3F-96E6-45517041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Buffering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376F-C8AE-4B79-BEF5-819012E9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508FB-DFAD-4657-ADDC-8A88FF6CD8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6C64-9441-4EB6-A365-8EFDBC8EC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7D3AB-8575-4DC8-8EC5-C3B154CB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" y="1181877"/>
            <a:ext cx="8302119" cy="55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Low-level device driver issues</a:t>
            </a:r>
          </a:p>
          <a:p>
            <a:pPr lvl="1"/>
            <a:r>
              <a:rPr lang="en-US" dirty="0"/>
              <a:t>Disk structure and scheduling</a:t>
            </a:r>
          </a:p>
          <a:p>
            <a:r>
              <a:rPr lang="en-US" dirty="0"/>
              <a:t>File and Directory operations</a:t>
            </a:r>
          </a:p>
          <a:p>
            <a:r>
              <a:rPr lang="en-US" dirty="0"/>
              <a:t>OS Protection</a:t>
            </a:r>
          </a:p>
          <a:p>
            <a:pPr lvl="1"/>
            <a:r>
              <a:rPr lang="en-US" dirty="0"/>
              <a:t>Access Control Matrix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19E25FD-9722-8040-A3C7-DB914B61D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“zones”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75F1B3E-40A9-7340-9728-9196016F44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Outside tracks are longer than inside tracks</a:t>
            </a:r>
          </a:p>
          <a:p>
            <a:r>
              <a:rPr lang="en-US" altLang="en-US" dirty="0"/>
              <a:t>Two options</a:t>
            </a:r>
          </a:p>
          <a:p>
            <a:pPr lvl="1"/>
            <a:r>
              <a:rPr lang="en-US" altLang="en-US" dirty="0"/>
              <a:t>Bits are “bigger”</a:t>
            </a:r>
          </a:p>
          <a:p>
            <a:pPr lvl="1"/>
            <a:r>
              <a:rPr lang="en-US" altLang="en-US" dirty="0"/>
              <a:t>More bits (transfer faster)</a:t>
            </a:r>
          </a:p>
          <a:p>
            <a:r>
              <a:rPr lang="en-US" altLang="en-US" dirty="0"/>
              <a:t>Modern hard drives use second option</a:t>
            </a:r>
          </a:p>
          <a:p>
            <a:pPr lvl="1"/>
            <a:r>
              <a:rPr lang="en-US" altLang="en-US" dirty="0"/>
              <a:t>More data on outer tracks</a:t>
            </a:r>
          </a:p>
          <a:p>
            <a:r>
              <a:rPr lang="en-US" altLang="en-US" dirty="0"/>
              <a:t>Disk divided into “zones”</a:t>
            </a:r>
          </a:p>
          <a:p>
            <a:pPr lvl="1"/>
            <a:r>
              <a:rPr lang="en-US" altLang="en-US" dirty="0"/>
              <a:t>Constant sectors per track in each zone</a:t>
            </a:r>
          </a:p>
          <a:p>
            <a:pPr lvl="1"/>
            <a:r>
              <a:rPr lang="en-US" altLang="en-US" dirty="0"/>
              <a:t>8–20 (or more) zones on a disk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97C95-4B8F-BD40-9C24-FBAC9FF5F2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931B-CDC1-ED44-8781-3FBCB8646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2ECDBEC-1F9A-874E-B8CC-B73D7C7378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205" name="Picture 5" descr="5-18">
            <a:extLst>
              <a:ext uri="{FF2B5EF4-FFF2-40B4-BE49-F238E27FC236}">
                <a16:creationId xmlns:a16="http://schemas.microsoft.com/office/drawing/2014/main" id="{8971173A-1D50-9747-93E2-7993011B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91" y="2015913"/>
            <a:ext cx="4129822" cy="412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31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0D9F033F-F134-F54C-8D84-C5042150E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disk request?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D7A4A2B5-D9D8-1543-9E8C-3AF1E8C73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Time required to read or write a disk block determined by 3 factors</a:t>
            </a:r>
          </a:p>
          <a:p>
            <a:pPr lvl="1"/>
            <a:r>
              <a:rPr lang="en-US" altLang="en-US"/>
              <a:t>Seek time</a:t>
            </a:r>
          </a:p>
          <a:p>
            <a:pPr lvl="1"/>
            <a:r>
              <a:rPr lang="en-US" altLang="en-US"/>
              <a:t>Rotational delay</a:t>
            </a:r>
          </a:p>
          <a:p>
            <a:pPr lvl="2"/>
            <a:r>
              <a:rPr lang="en-US" altLang="en-US"/>
              <a:t>Average delay = 1/2 rotation time</a:t>
            </a:r>
          </a:p>
          <a:p>
            <a:pPr lvl="2"/>
            <a:r>
              <a:rPr lang="en-US" altLang="en-US"/>
              <a:t>Example: rotate in 10ms, average rotation delay = 5ms</a:t>
            </a:r>
          </a:p>
          <a:p>
            <a:pPr lvl="1"/>
            <a:r>
              <a:rPr lang="en-US" altLang="en-US"/>
              <a:t>Actual transfer time</a:t>
            </a:r>
          </a:p>
          <a:p>
            <a:pPr lvl="2"/>
            <a:r>
              <a:rPr lang="en-US" altLang="en-US"/>
              <a:t>Transfer time = time to rotate over sector</a:t>
            </a:r>
          </a:p>
          <a:p>
            <a:pPr lvl="2"/>
            <a:r>
              <a:rPr lang="en-US" altLang="en-US"/>
              <a:t>Example: rotate in 10ms, 200 sectors/track =&gt; 10/200 ms = 0.05ms transfer time per sector</a:t>
            </a:r>
          </a:p>
          <a:p>
            <a:r>
              <a:rPr lang="en-US" altLang="en-US"/>
              <a:t>Seek time dominates, with rotation time close</a:t>
            </a:r>
          </a:p>
          <a:p>
            <a:r>
              <a:rPr lang="en-US" altLang="en-US"/>
              <a:t>Error checking is done by controllers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196E2-8423-6D4A-B610-E91400F7D3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7F283-2E51-EA4B-88E9-C92697B16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9690A8-EB14-B94A-867C-2CD1EF13C07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42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8B04E9E-FB8D-FF40-86D9-E3D3BC7BF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specifics</a:t>
            </a:r>
          </a:p>
        </p:txBody>
      </p:sp>
      <p:graphicFrame>
        <p:nvGraphicFramePr>
          <p:cNvPr id="50252" name="Group 76">
            <a:extLst>
              <a:ext uri="{FF2B5EF4-FFF2-40B4-BE49-F238E27FC236}">
                <a16:creationId xmlns:a16="http://schemas.microsoft.com/office/drawing/2014/main" id="{A839B2A5-CECD-9A4B-A877-834A683F79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499" cy="4898337"/>
        </p:xfrm>
        <a:graphic>
          <a:graphicData uri="http://schemas.openxmlformats.org/drawingml/2006/table">
            <a:tbl>
              <a:tblPr/>
              <a:tblGrid>
                <a:gridCol w="3548770">
                  <a:extLst>
                    <a:ext uri="{9D8B030D-6E8A-4147-A177-3AD203B41FA5}">
                      <a16:colId xmlns:a16="http://schemas.microsoft.com/office/drawing/2014/main" val="1419304632"/>
                    </a:ext>
                  </a:extLst>
                </a:gridCol>
                <a:gridCol w="3511282">
                  <a:extLst>
                    <a:ext uri="{9D8B030D-6E8A-4147-A177-3AD203B41FA5}">
                      <a16:colId xmlns:a16="http://schemas.microsoft.com/office/drawing/2014/main" val="3059913922"/>
                    </a:ext>
                  </a:extLst>
                </a:gridCol>
                <a:gridCol w="3036447">
                  <a:extLst>
                    <a:ext uri="{9D8B030D-6E8A-4147-A177-3AD203B41FA5}">
                      <a16:colId xmlns:a16="http://schemas.microsoft.com/office/drawing/2014/main" val="2397099520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IBM 360KB floppy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WD 18GB HD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7801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Cylinders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10601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6360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Tracks per cylinder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77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track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9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281 (average)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10971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Sectors per disk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720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35742000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7977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Bytes per sector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46745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Capacity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360 KB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18.3 GB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86156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(minimum)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0.8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2273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Seek time (average)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77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6.9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898632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Rotation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8.33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5260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Spinup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250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 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5328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Sector transfer time</a:t>
                      </a:r>
                    </a:p>
                  </a:txBody>
                  <a:tcPr marL="119959" marR="11995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22 ms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2" charset="2"/>
                        </a:rPr>
                        <a:t>m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</a:t>
                      </a:r>
                    </a:p>
                  </a:txBody>
                  <a:tcPr marL="119959" marR="11995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16282"/>
                  </a:ext>
                </a:extLst>
              </a:tr>
            </a:tbl>
          </a:graphicData>
        </a:graphic>
      </p:graphicFrame>
      <p:sp>
        <p:nvSpPr>
          <p:cNvPr id="57" name="Footer Placeholder 3">
            <a:extLst>
              <a:ext uri="{FF2B5EF4-FFF2-40B4-BE49-F238E27FC236}">
                <a16:creationId xmlns:a16="http://schemas.microsoft.com/office/drawing/2014/main" id="{E3CD4DDE-0B90-1A46-A7CE-002980B779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8" name="Slide Number Placeholder 4">
            <a:extLst>
              <a:ext uri="{FF2B5EF4-FFF2-40B4-BE49-F238E27FC236}">
                <a16:creationId xmlns:a16="http://schemas.microsoft.com/office/drawing/2014/main" id="{8B0B9FD0-F70F-644D-9C9F-0B6A20D6B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CA662DB-EEFD-4E40-A94B-A4E972BFDB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04FE8-F949-4E3B-8F43-9EAAA019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" y="5861811"/>
            <a:ext cx="3392178" cy="1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87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CCAB8F78-4921-9D42-886F-F01D5BCC3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Long-term information storage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466019DB-886D-F54C-88A6-F883F13E3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Must store large amounts of data</a:t>
            </a:r>
          </a:p>
          <a:p>
            <a:pPr lvl="1"/>
            <a:r>
              <a:rPr lang="en-US" altLang="en-US" dirty="0"/>
              <a:t>Gigabytes -&gt; terabytes -&gt; petabytes</a:t>
            </a:r>
          </a:p>
          <a:p>
            <a:r>
              <a:rPr lang="en-US" altLang="en-US" dirty="0"/>
              <a:t>Stored information must survive the termination of the process using it</a:t>
            </a:r>
          </a:p>
          <a:p>
            <a:pPr lvl="1"/>
            <a:r>
              <a:rPr lang="en-US" altLang="en-US" dirty="0"/>
              <a:t>Lifetime can be seconds to years</a:t>
            </a:r>
          </a:p>
          <a:p>
            <a:pPr lvl="1"/>
            <a:r>
              <a:rPr lang="en-US" altLang="en-US" dirty="0"/>
              <a:t>Must have some way of finding it!</a:t>
            </a:r>
          </a:p>
          <a:p>
            <a:r>
              <a:rPr lang="en-US" altLang="en-US" dirty="0"/>
              <a:t>Multiple processes must be able to access the information concurrently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291FB-977E-C941-A108-39EB3D5D67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EDE6E-450B-9F42-9EC9-D99ED51DE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C995435-D3FF-3C47-A7F9-3FC6DF6C39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3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C65EF28-73C5-C843-9379-6F0FB5D71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Naming files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89531E9-67F2-5F40-9744-5DCD07DFDF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Important to be able to find files after they’re created</a:t>
            </a:r>
          </a:p>
          <a:p>
            <a:r>
              <a:rPr lang="en-US" altLang="en-US" dirty="0"/>
              <a:t>Every file has at least one name</a:t>
            </a:r>
          </a:p>
          <a:p>
            <a:r>
              <a:rPr lang="en-US" altLang="en-US" dirty="0"/>
              <a:t>Name can be</a:t>
            </a:r>
          </a:p>
          <a:p>
            <a:pPr lvl="1"/>
            <a:r>
              <a:rPr lang="en-US" altLang="en-US" dirty="0"/>
              <a:t>Human-accessible: “</a:t>
            </a:r>
            <a:r>
              <a:rPr lang="en-US" altLang="en-US" dirty="0" err="1"/>
              <a:t>foo.c</a:t>
            </a:r>
            <a:r>
              <a:rPr lang="en-US" altLang="en-US" dirty="0"/>
              <a:t>”, “my photo”, “Go Panthers!”, “Go Steelers!”</a:t>
            </a:r>
          </a:p>
          <a:p>
            <a:pPr lvl="1"/>
            <a:r>
              <a:rPr lang="en-US" altLang="en-US" dirty="0"/>
              <a:t>Machine-usable: 4502, 33481</a:t>
            </a:r>
          </a:p>
          <a:p>
            <a:r>
              <a:rPr lang="en-US" altLang="en-US" dirty="0"/>
              <a:t>Case may or may not matter</a:t>
            </a:r>
          </a:p>
          <a:p>
            <a:pPr lvl="1"/>
            <a:r>
              <a:rPr lang="en-US" altLang="en-US" dirty="0"/>
              <a:t>Depends on the file system</a:t>
            </a:r>
          </a:p>
          <a:p>
            <a:r>
              <a:rPr lang="en-US" altLang="en-US" dirty="0"/>
              <a:t>Name may include information about the file’s contents</a:t>
            </a:r>
          </a:p>
          <a:p>
            <a:pPr lvl="1"/>
            <a:r>
              <a:rPr lang="en-US" altLang="en-US" dirty="0"/>
              <a:t>Certainly does for the user (the name should make it easy to figure out what’s in it!)</a:t>
            </a:r>
          </a:p>
          <a:p>
            <a:pPr lvl="1"/>
            <a:r>
              <a:rPr lang="en-US" altLang="en-US" dirty="0"/>
              <a:t>Computer may use part of the name to determine the file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A3742-5300-6146-BDB4-47E2651399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6C6E5-DB55-A24E-811A-BAEB469F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B7DEE1A-C298-404D-AEB2-E569F69084A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264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19F064C2-9ABC-EB44-A788-3D40757A5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Typical file extensions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C88F14-0241-B743-B402-0F0351F4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737C6A0-55A3-E04F-BBE3-232887E4FE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2EEE0B1-E551-6345-81E9-7A25681F7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6974CD7-7BA2-9B43-9A93-C3E501076DA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1CB3396-4259-134E-8AD7-A5C148A5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85" y="1679928"/>
            <a:ext cx="8315643" cy="514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80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9A54AB0-DCA0-D447-9778-DAF0C65F3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structures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A1910-5623-9348-8CE7-58A2F65E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Footer Placeholder 2">
            <a:extLst>
              <a:ext uri="{FF2B5EF4-FFF2-40B4-BE49-F238E27FC236}">
                <a16:creationId xmlns:a16="http://schemas.microsoft.com/office/drawing/2014/main" id="{587EC8FD-7421-4E4C-AA43-0A9A4265B6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EA38C01F-9004-9044-AAFA-4E1B52DC8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6C9FEA1-64AC-D346-89FB-9BC69170A56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F45AA487-BC09-8E4B-A84C-E44B7867F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51989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D08E5209-4C53-E343-B565-B41E4595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60388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8ACEBC45-D613-514A-BE71-BA655EDA4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68788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652250D5-01B1-B344-9DEF-C76B628A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77188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Rectangle 9">
            <a:extLst>
              <a:ext uri="{FF2B5EF4-FFF2-40B4-BE49-F238E27FC236}">
                <a16:creationId xmlns:a16="http://schemas.microsoft.com/office/drawing/2014/main" id="{5A0B4D35-08B0-0542-B6EE-4F63222D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85587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8" name="Rectangle 10">
            <a:extLst>
              <a:ext uri="{FF2B5EF4-FFF2-40B4-BE49-F238E27FC236}">
                <a16:creationId xmlns:a16="http://schemas.microsoft.com/office/drawing/2014/main" id="{ADEBA23E-968D-F843-9652-357037D16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293987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9" name="Rectangle 11">
            <a:extLst>
              <a:ext uri="{FF2B5EF4-FFF2-40B4-BE49-F238E27FC236}">
                <a16:creationId xmlns:a16="http://schemas.microsoft.com/office/drawing/2014/main" id="{E4104753-2F33-2A40-884F-F497CC74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02387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391AF7DD-C02F-694F-A2A9-8D94B75F1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10786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1" name="Rectangle 13">
            <a:extLst>
              <a:ext uri="{FF2B5EF4-FFF2-40B4-BE49-F238E27FC236}">
                <a16:creationId xmlns:a16="http://schemas.microsoft.com/office/drawing/2014/main" id="{E287A87F-C1E1-4C46-95C2-27611C5E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19186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2" name="Rectangle 14">
            <a:extLst>
              <a:ext uri="{FF2B5EF4-FFF2-40B4-BE49-F238E27FC236}">
                <a16:creationId xmlns:a16="http://schemas.microsoft.com/office/drawing/2014/main" id="{FF74E645-CAFA-6C46-BE75-94AB567E3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27585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3" name="Rectangle 15">
            <a:extLst>
              <a:ext uri="{FF2B5EF4-FFF2-40B4-BE49-F238E27FC236}">
                <a16:creationId xmlns:a16="http://schemas.microsoft.com/office/drawing/2014/main" id="{AAA5FF55-3D23-AE4C-8AD8-B46871321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359855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4" name="Rectangle 16">
            <a:extLst>
              <a:ext uri="{FF2B5EF4-FFF2-40B4-BE49-F238E27FC236}">
                <a16:creationId xmlns:a16="http://schemas.microsoft.com/office/drawing/2014/main" id="{7EA5B490-C9E0-544E-B03C-D1CA47AB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44385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A1ED2A47-DB1D-9E4F-8BDB-33E263879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52784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Rectangle 18">
            <a:extLst>
              <a:ext uri="{FF2B5EF4-FFF2-40B4-BE49-F238E27FC236}">
                <a16:creationId xmlns:a16="http://schemas.microsoft.com/office/drawing/2014/main" id="{78B63216-B5EB-6B41-B56E-C88B4443E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61184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7" name="Rectangle 19">
            <a:extLst>
              <a:ext uri="{FF2B5EF4-FFF2-40B4-BE49-F238E27FC236}">
                <a16:creationId xmlns:a16="http://schemas.microsoft.com/office/drawing/2014/main" id="{BCD42E35-4EB4-EC46-A5D3-295405BF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69584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Rectangle 20">
            <a:extLst>
              <a:ext uri="{FF2B5EF4-FFF2-40B4-BE49-F238E27FC236}">
                <a16:creationId xmlns:a16="http://schemas.microsoft.com/office/drawing/2014/main" id="{305BBAFE-6652-F649-B526-9A202BFD2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77983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Rectangle 21">
            <a:extLst>
              <a:ext uri="{FF2B5EF4-FFF2-40B4-BE49-F238E27FC236}">
                <a16:creationId xmlns:a16="http://schemas.microsoft.com/office/drawing/2014/main" id="{124EC51D-8C11-D549-BFE8-9A846F980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86383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250E1A20-0381-9944-B049-1F6D159F5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394783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7DB7FD4E-0B49-BC48-BA55-DA26CDBB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03182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B050A26F-5C4B-974F-BDBD-B4C7CBE54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11582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3" name="Rectangle 25">
            <a:extLst>
              <a:ext uri="{FF2B5EF4-FFF2-40B4-BE49-F238E27FC236}">
                <a16:creationId xmlns:a16="http://schemas.microsoft.com/office/drawing/2014/main" id="{8EA02F83-4223-1F42-8077-E97CAF213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19981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4" name="Rectangle 26">
            <a:extLst>
              <a:ext uri="{FF2B5EF4-FFF2-40B4-BE49-F238E27FC236}">
                <a16:creationId xmlns:a16="http://schemas.microsoft.com/office/drawing/2014/main" id="{6E33E4F8-BB53-ED47-AD91-74CCB285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28381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5" name="Rectangle 27">
            <a:extLst>
              <a:ext uri="{FF2B5EF4-FFF2-40B4-BE49-F238E27FC236}">
                <a16:creationId xmlns:a16="http://schemas.microsoft.com/office/drawing/2014/main" id="{B39A6934-EC5D-6E4A-AEFA-9B9CA17CC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36781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6" name="Rectangle 28">
            <a:extLst>
              <a:ext uri="{FF2B5EF4-FFF2-40B4-BE49-F238E27FC236}">
                <a16:creationId xmlns:a16="http://schemas.microsoft.com/office/drawing/2014/main" id="{A6FA7499-27BE-B54B-B485-355EEDD2A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451808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7" name="Rectangle 29">
            <a:extLst>
              <a:ext uri="{FF2B5EF4-FFF2-40B4-BE49-F238E27FC236}">
                <a16:creationId xmlns:a16="http://schemas.microsoft.com/office/drawing/2014/main" id="{AABF6C34-B619-234E-B00D-66FBB1760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535805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8" name="Rectangle 30">
            <a:extLst>
              <a:ext uri="{FF2B5EF4-FFF2-40B4-BE49-F238E27FC236}">
                <a16:creationId xmlns:a16="http://schemas.microsoft.com/office/drawing/2014/main" id="{C8EC5357-0E98-B64C-9878-7E9497CC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619801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4EF016C2-4FEC-7149-97A9-5830D0442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70379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0" name="Rectangle 32">
            <a:extLst>
              <a:ext uri="{FF2B5EF4-FFF2-40B4-BE49-F238E27FC236}">
                <a16:creationId xmlns:a16="http://schemas.microsoft.com/office/drawing/2014/main" id="{A0059DB1-2817-934A-8919-869A0D3B8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787794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E7E4E8E4-5E2F-B34D-AE5D-200D55D8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871790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2" name="Rectangle 34">
            <a:extLst>
              <a:ext uri="{FF2B5EF4-FFF2-40B4-BE49-F238E27FC236}">
                <a16:creationId xmlns:a16="http://schemas.microsoft.com/office/drawing/2014/main" id="{1D6D1FA4-34BF-E14B-807D-EE75EF231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4955787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3" name="Rectangle 35">
            <a:extLst>
              <a:ext uri="{FF2B5EF4-FFF2-40B4-BE49-F238E27FC236}">
                <a16:creationId xmlns:a16="http://schemas.microsoft.com/office/drawing/2014/main" id="{2DE6A19D-6601-3B4E-B879-1FE5B55E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039783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4" name="Rectangle 36">
            <a:extLst>
              <a:ext uri="{FF2B5EF4-FFF2-40B4-BE49-F238E27FC236}">
                <a16:creationId xmlns:a16="http://schemas.microsoft.com/office/drawing/2014/main" id="{243C5EA6-5DAC-944B-A761-3FDFAC7F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12377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5" name="Rectangle 37">
            <a:extLst>
              <a:ext uri="{FF2B5EF4-FFF2-40B4-BE49-F238E27FC236}">
                <a16:creationId xmlns:a16="http://schemas.microsoft.com/office/drawing/2014/main" id="{5AFD08EA-68F2-8949-B647-F0A99D39D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207776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6" name="Rectangle 38">
            <a:extLst>
              <a:ext uri="{FF2B5EF4-FFF2-40B4-BE49-F238E27FC236}">
                <a16:creationId xmlns:a16="http://schemas.microsoft.com/office/drawing/2014/main" id="{77FCE52A-2A84-CE4F-B8F6-CBEBC7C82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291772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7" name="Rectangle 39">
            <a:extLst>
              <a:ext uri="{FF2B5EF4-FFF2-40B4-BE49-F238E27FC236}">
                <a16:creationId xmlns:a16="http://schemas.microsoft.com/office/drawing/2014/main" id="{16267E62-A843-6641-8D93-E725D91A4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2" y="5375769"/>
            <a:ext cx="755968" cy="8399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03D02FBD-5ED0-CD46-8ADD-EE5F39060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18" y="5627758"/>
            <a:ext cx="223811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Sequence of bytes</a:t>
            </a:r>
          </a:p>
        </p:txBody>
      </p:sp>
      <p:sp>
        <p:nvSpPr>
          <p:cNvPr id="7209" name="Rectangle 41">
            <a:extLst>
              <a:ext uri="{FF2B5EF4-FFF2-40B4-BE49-F238E27FC236}">
                <a16:creationId xmlns:a16="http://schemas.microsoft.com/office/drawing/2014/main" id="{3B533946-357B-0647-A36A-947695118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2519891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0" name="Rectangle 42">
            <a:extLst>
              <a:ext uri="{FF2B5EF4-FFF2-40B4-BE49-F238E27FC236}">
                <a16:creationId xmlns:a16="http://schemas.microsoft.com/office/drawing/2014/main" id="{DC1632C9-58CB-AE47-B9E3-48B172031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2855877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1" name="Rectangle 43">
            <a:extLst>
              <a:ext uri="{FF2B5EF4-FFF2-40B4-BE49-F238E27FC236}">
                <a16:creationId xmlns:a16="http://schemas.microsoft.com/office/drawing/2014/main" id="{1342FC7B-EFEE-A543-990B-75F1EAF57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191862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2" name="Rectangle 44">
            <a:extLst>
              <a:ext uri="{FF2B5EF4-FFF2-40B4-BE49-F238E27FC236}">
                <a16:creationId xmlns:a16="http://schemas.microsoft.com/office/drawing/2014/main" id="{74FB3B39-88CF-AF4D-B16F-59F8E6A6E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527848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3" name="Rectangle 45">
            <a:extLst>
              <a:ext uri="{FF2B5EF4-FFF2-40B4-BE49-F238E27FC236}">
                <a16:creationId xmlns:a16="http://schemas.microsoft.com/office/drawing/2014/main" id="{214687C1-C5E4-464A-B9B8-629844060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3863833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4" name="Rectangle 46">
            <a:extLst>
              <a:ext uri="{FF2B5EF4-FFF2-40B4-BE49-F238E27FC236}">
                <a16:creationId xmlns:a16="http://schemas.microsoft.com/office/drawing/2014/main" id="{DD795BCA-3257-1841-92B5-7D18E62E0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199819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5" name="Rectangle 47">
            <a:extLst>
              <a:ext uri="{FF2B5EF4-FFF2-40B4-BE49-F238E27FC236}">
                <a16:creationId xmlns:a16="http://schemas.microsoft.com/office/drawing/2014/main" id="{B054E512-AAA2-2746-9A25-C9312471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535804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6" name="Rectangle 48">
            <a:extLst>
              <a:ext uri="{FF2B5EF4-FFF2-40B4-BE49-F238E27FC236}">
                <a16:creationId xmlns:a16="http://schemas.microsoft.com/office/drawing/2014/main" id="{2489E90A-6592-D040-B0E7-ED86E97D5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4871790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7" name="Rectangle 49">
            <a:extLst>
              <a:ext uri="{FF2B5EF4-FFF2-40B4-BE49-F238E27FC236}">
                <a16:creationId xmlns:a16="http://schemas.microsoft.com/office/drawing/2014/main" id="{B5B0BC93-C2E6-8E4F-8DFB-4AA3D05EC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0" y="5207775"/>
            <a:ext cx="755968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18" name="Text Box 50">
            <a:extLst>
              <a:ext uri="{FF2B5EF4-FFF2-40B4-BE49-F238E27FC236}">
                <a16:creationId xmlns:a16="http://schemas.microsoft.com/office/drawing/2014/main" id="{119E739C-56D3-C74A-A0A5-4EAF325AD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5627758"/>
            <a:ext cx="247375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Sequence of records</a:t>
            </a:r>
          </a:p>
        </p:txBody>
      </p:sp>
      <p:sp>
        <p:nvSpPr>
          <p:cNvPr id="7219" name="Text Box 51">
            <a:extLst>
              <a:ext uri="{FF2B5EF4-FFF2-40B4-BE49-F238E27FC236}">
                <a16:creationId xmlns:a16="http://schemas.microsoft.com/office/drawing/2014/main" id="{12814BAC-9D40-1E49-85C9-3904A5028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7" y="2234654"/>
            <a:ext cx="88197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 byte</a:t>
            </a:r>
          </a:p>
        </p:txBody>
      </p:sp>
      <p:cxnSp>
        <p:nvCxnSpPr>
          <p:cNvPr id="7220" name="AutoShape 52">
            <a:extLst>
              <a:ext uri="{FF2B5EF4-FFF2-40B4-BE49-F238E27FC236}">
                <a16:creationId xmlns:a16="http://schemas.microsoft.com/office/drawing/2014/main" id="{C6A65F4C-1AC2-884A-B5DA-8BEA99FA5D17}"/>
              </a:ext>
            </a:extLst>
          </p:cNvPr>
          <p:cNvCxnSpPr>
            <a:cxnSpLocks noChangeShapeType="1"/>
            <a:stCxn id="7219" idx="2"/>
            <a:endCxn id="7182" idx="3"/>
          </p:cNvCxnSpPr>
          <p:nvPr/>
        </p:nvCxnSpPr>
        <p:spPr bwMode="auto">
          <a:xfrm rot="5400000">
            <a:off x="1533179" y="2729592"/>
            <a:ext cx="651546" cy="52498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1" name="Text Box 53">
            <a:extLst>
              <a:ext uri="{FF2B5EF4-FFF2-40B4-BE49-F238E27FC236}">
                <a16:creationId xmlns:a16="http://schemas.microsoft.com/office/drawing/2014/main" id="{ED83D9AE-A76F-8847-B456-484B439BA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6" y="1763924"/>
            <a:ext cx="111761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 record</a:t>
            </a:r>
          </a:p>
        </p:txBody>
      </p:sp>
      <p:cxnSp>
        <p:nvCxnSpPr>
          <p:cNvPr id="7222" name="AutoShape 54">
            <a:extLst>
              <a:ext uri="{FF2B5EF4-FFF2-40B4-BE49-F238E27FC236}">
                <a16:creationId xmlns:a16="http://schemas.microsoft.com/office/drawing/2014/main" id="{259A00C3-09FE-AB4C-8E32-64B431BDC8DE}"/>
              </a:ext>
            </a:extLst>
          </p:cNvPr>
          <p:cNvCxnSpPr>
            <a:cxnSpLocks noChangeShapeType="1"/>
            <a:stCxn id="7221" idx="2"/>
            <a:endCxn id="7211" idx="3"/>
          </p:cNvCxnSpPr>
          <p:nvPr/>
        </p:nvCxnSpPr>
        <p:spPr bwMode="auto">
          <a:xfrm rot="5400000">
            <a:off x="3813619" y="2582311"/>
            <a:ext cx="1164274" cy="39081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23" name="Rectangle 55">
            <a:extLst>
              <a:ext uri="{FF2B5EF4-FFF2-40B4-BE49-F238E27FC236}">
                <a16:creationId xmlns:a16="http://schemas.microsoft.com/office/drawing/2014/main" id="{D359F3FC-0E0D-6A47-9D48-1FB70442B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401</a:t>
            </a:r>
          </a:p>
        </p:txBody>
      </p:sp>
      <p:sp>
        <p:nvSpPr>
          <p:cNvPr id="7230" name="Rectangle 62">
            <a:extLst>
              <a:ext uri="{FF2B5EF4-FFF2-40B4-BE49-F238E27FC236}">
                <a16:creationId xmlns:a16="http://schemas.microsoft.com/office/drawing/2014/main" id="{CC7E2774-1FDD-0140-96D0-C6CCB285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445</a:t>
            </a:r>
          </a:p>
        </p:txBody>
      </p:sp>
      <p:sp>
        <p:nvSpPr>
          <p:cNvPr id="7231" name="Rectangle 63">
            <a:extLst>
              <a:ext uri="{FF2B5EF4-FFF2-40B4-BE49-F238E27FC236}">
                <a16:creationId xmlns:a16="http://schemas.microsoft.com/office/drawing/2014/main" id="{2BC81B99-5F29-DE43-8C04-B1C4C2FA7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293987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1550</a:t>
            </a:r>
          </a:p>
        </p:txBody>
      </p:sp>
      <p:sp>
        <p:nvSpPr>
          <p:cNvPr id="7232" name="Rectangle 64">
            <a:extLst>
              <a:ext uri="{FF2B5EF4-FFF2-40B4-BE49-F238E27FC236}">
                <a16:creationId xmlns:a16="http://schemas.microsoft.com/office/drawing/2014/main" id="{97E46EA0-1D11-144B-A289-B22DF8F6B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323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jr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3" name="Rectangle 65">
            <a:extLst>
              <a:ext uri="{FF2B5EF4-FFF2-40B4-BE49-F238E27FC236}">
                <a16:creationId xmlns:a16="http://schemas.microsoft.com/office/drawing/2014/main" id="{13B6214F-598D-DC45-AF0E-AE0308384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297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4" name="Rectangle 66">
            <a:extLst>
              <a:ext uri="{FF2B5EF4-FFF2-40B4-BE49-F238E27FC236}">
                <a16:creationId xmlns:a16="http://schemas.microsoft.com/office/drawing/2014/main" id="{BB9F340D-1CC8-9448-A033-DD21C2ECF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tj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235" name="AutoShape 67">
            <a:extLst>
              <a:ext uri="{FF2B5EF4-FFF2-40B4-BE49-F238E27FC236}">
                <a16:creationId xmlns:a16="http://schemas.microsoft.com/office/drawing/2014/main" id="{49960CBF-B15E-4C46-A57D-BBAC5C030885}"/>
              </a:ext>
            </a:extLst>
          </p:cNvPr>
          <p:cNvCxnSpPr>
            <a:cxnSpLocks noChangeShapeType="1"/>
            <a:stCxn id="7223" idx="2"/>
            <a:endCxn id="7232" idx="0"/>
          </p:cNvCxnSpPr>
          <p:nvPr/>
        </p:nvCxnSpPr>
        <p:spPr bwMode="auto">
          <a:xfrm flipH="1">
            <a:off x="5082310" y="3275859"/>
            <a:ext cx="1427939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36" name="Rectangle 68">
            <a:extLst>
              <a:ext uri="{FF2B5EF4-FFF2-40B4-BE49-F238E27FC236}">
                <a16:creationId xmlns:a16="http://schemas.microsoft.com/office/drawing/2014/main" id="{92B27682-3DB1-0744-9F87-2C59EC676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bg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7" name="Rectangle 69">
            <a:extLst>
              <a:ext uri="{FF2B5EF4-FFF2-40B4-BE49-F238E27FC236}">
                <a16:creationId xmlns:a16="http://schemas.microsoft.com/office/drawing/2014/main" id="{D29C2383-E71A-7F41-8F6C-DE9163598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39" name="Rectangle 71">
            <a:extLst>
              <a:ext uri="{FF2B5EF4-FFF2-40B4-BE49-F238E27FC236}">
                <a16:creationId xmlns:a16="http://schemas.microsoft.com/office/drawing/2014/main" id="{742EA59D-2435-E445-AEDE-0C612BCD1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182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jm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40" name="Rectangle 72">
            <a:extLst>
              <a:ext uri="{FF2B5EF4-FFF2-40B4-BE49-F238E27FC236}">
                <a16:creationId xmlns:a16="http://schemas.microsoft.com/office/drawing/2014/main" id="{EA990836-C4E7-2A48-967F-86DE9DF90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dm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41" name="Rectangle 73">
            <a:extLst>
              <a:ext uri="{FF2B5EF4-FFF2-40B4-BE49-F238E27FC236}">
                <a16:creationId xmlns:a16="http://schemas.microsoft.com/office/drawing/2014/main" id="{B0E7C238-5B31-A445-B245-65A9FD7AA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1" y="4199819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</a:t>
            </a:r>
            <a:endParaRPr kumimoji="0" lang="en-US" altLang="en-US" sz="198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242" name="AutoShape 74">
            <a:extLst>
              <a:ext uri="{FF2B5EF4-FFF2-40B4-BE49-F238E27FC236}">
                <a16:creationId xmlns:a16="http://schemas.microsoft.com/office/drawing/2014/main" id="{A714A1D1-289E-EC45-8DBB-247A0B844B58}"/>
              </a:ext>
            </a:extLst>
          </p:cNvPr>
          <p:cNvCxnSpPr>
            <a:cxnSpLocks noChangeShapeType="1"/>
            <a:stCxn id="7230" idx="2"/>
            <a:endCxn id="7236" idx="0"/>
          </p:cNvCxnSpPr>
          <p:nvPr/>
        </p:nvCxnSpPr>
        <p:spPr bwMode="auto">
          <a:xfrm flipH="1">
            <a:off x="7014227" y="3275859"/>
            <a:ext cx="83996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43" name="AutoShape 75">
            <a:extLst>
              <a:ext uri="{FF2B5EF4-FFF2-40B4-BE49-F238E27FC236}">
                <a16:creationId xmlns:a16="http://schemas.microsoft.com/office/drawing/2014/main" id="{B2549150-3A08-F945-85F3-BB53C1C7F1DC}"/>
              </a:ext>
            </a:extLst>
          </p:cNvPr>
          <p:cNvCxnSpPr>
            <a:cxnSpLocks noChangeShapeType="1"/>
            <a:stCxn id="7231" idx="2"/>
            <a:endCxn id="7239" idx="0"/>
          </p:cNvCxnSpPr>
          <p:nvPr/>
        </p:nvCxnSpPr>
        <p:spPr bwMode="auto">
          <a:xfrm>
            <a:off x="7686198" y="3275859"/>
            <a:ext cx="671971" cy="923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44" name="Rectangle 76">
            <a:extLst>
              <a:ext uri="{FF2B5EF4-FFF2-40B4-BE49-F238E27FC236}">
                <a16:creationId xmlns:a16="http://schemas.microsoft.com/office/drawing/2014/main" id="{AC178506-D611-2B4D-AE29-ACE8C72D7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S18</a:t>
            </a:r>
          </a:p>
        </p:txBody>
      </p:sp>
      <p:sp>
        <p:nvSpPr>
          <p:cNvPr id="7245" name="Rectangle 77">
            <a:extLst>
              <a:ext uri="{FF2B5EF4-FFF2-40B4-BE49-F238E27FC236}">
                <a16:creationId xmlns:a16="http://schemas.microsoft.com/office/drawing/2014/main" id="{3AAA5B84-1F0F-D441-8295-29AB606BB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F18</a:t>
            </a:r>
          </a:p>
        </p:txBody>
      </p:sp>
      <p:sp>
        <p:nvSpPr>
          <p:cNvPr id="7246" name="Rectangle 78">
            <a:extLst>
              <a:ext uri="{FF2B5EF4-FFF2-40B4-BE49-F238E27FC236}">
                <a16:creationId xmlns:a16="http://schemas.microsoft.com/office/drawing/2014/main" id="{C6DBC27B-A431-DF46-AEB3-A3A56D77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182" y="5963743"/>
            <a:ext cx="587975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S19</a:t>
            </a:r>
          </a:p>
        </p:txBody>
      </p:sp>
      <p:cxnSp>
        <p:nvCxnSpPr>
          <p:cNvPr id="7249" name="AutoShape 81">
            <a:extLst>
              <a:ext uri="{FF2B5EF4-FFF2-40B4-BE49-F238E27FC236}">
                <a16:creationId xmlns:a16="http://schemas.microsoft.com/office/drawing/2014/main" id="{217084A4-45B5-9442-B95E-CCAD4FF56B1E}"/>
              </a:ext>
            </a:extLst>
          </p:cNvPr>
          <p:cNvCxnSpPr>
            <a:cxnSpLocks noChangeShapeType="1"/>
            <a:stCxn id="7239" idx="2"/>
            <a:endCxn id="7244" idx="0"/>
          </p:cNvCxnSpPr>
          <p:nvPr/>
        </p:nvCxnSpPr>
        <p:spPr bwMode="auto">
          <a:xfrm flipH="1">
            <a:off x="7182220" y="4535804"/>
            <a:ext cx="1175949" cy="14279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50" name="Text Box 82">
            <a:extLst>
              <a:ext uri="{FF2B5EF4-FFF2-40B4-BE49-F238E27FC236}">
                <a16:creationId xmlns:a16="http://schemas.microsoft.com/office/drawing/2014/main" id="{487EC8D7-E60B-094B-9A38-B8A40D56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222" y="6551718"/>
            <a:ext cx="69262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90298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A6B6417-78C8-774A-B8A8-33719D64E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72015-FEC5-7B43-A74F-ED46BC89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9EB9508-40D4-2543-9CA7-45B0A933BD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9AB9A8-3155-8A4F-8873-6B93E8FC95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EE0787D-5221-2245-8A24-20949F1A863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196" name="Picture 4" descr="6-3">
            <a:extLst>
              <a:ext uri="{FF2B5EF4-FFF2-40B4-BE49-F238E27FC236}">
                <a16:creationId xmlns:a16="http://schemas.microsoft.com/office/drawing/2014/main" id="{58B3D0A8-9A7B-FE49-9476-D00DC762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53" y="1427939"/>
            <a:ext cx="6047740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Text Box 6">
            <a:extLst>
              <a:ext uri="{FF2B5EF4-FFF2-40B4-BE49-F238E27FC236}">
                <a16:creationId xmlns:a16="http://schemas.microsoft.com/office/drawing/2014/main" id="{E63B8961-7ECE-BE46-9041-798212E7C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30" y="3443851"/>
            <a:ext cx="1438214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Executable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file</a:t>
            </a: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8A3AD461-1667-1444-AD36-173173710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568" y="4367812"/>
            <a:ext cx="109356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Archive</a:t>
            </a:r>
          </a:p>
        </p:txBody>
      </p:sp>
    </p:spTree>
    <p:extLst>
      <p:ext uri="{BB962C8B-B14F-4D97-AF65-F5344CB8AC3E}">
        <p14:creationId xmlns:p14="http://schemas.microsoft.com/office/powerpoint/2010/main" val="15268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Low-level device driver issues</a:t>
            </a:r>
          </a:p>
          <a:p>
            <a:pPr lvl="1"/>
            <a:r>
              <a:rPr lang="en-US" dirty="0"/>
              <a:t>memory-mapped vs port-mapped I/O</a:t>
            </a:r>
          </a:p>
          <a:p>
            <a:pPr lvl="1"/>
            <a:r>
              <a:rPr lang="en-US" dirty="0"/>
              <a:t>3 Ways to read/write from an I/O Device</a:t>
            </a:r>
          </a:p>
          <a:p>
            <a:pPr lvl="1"/>
            <a:r>
              <a:rPr lang="en-US" dirty="0"/>
              <a:t>Disk structure and scheduling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>
            <a:extLst>
              <a:ext uri="{FF2B5EF4-FFF2-40B4-BE49-F238E27FC236}">
                <a16:creationId xmlns:a16="http://schemas.microsoft.com/office/drawing/2014/main" id="{27AEAD00-749E-524A-B902-B78E36054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operations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E6F8F4CA-F3EA-8947-B395-A9ABF8EB18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72891" cy="6506358"/>
          </a:xfrm>
        </p:spPr>
        <p:txBody>
          <a:bodyPr/>
          <a:lstStyle/>
          <a:p>
            <a:r>
              <a:rPr lang="en-US" altLang="en-US" dirty="0"/>
              <a:t>Create: make a new file</a:t>
            </a:r>
          </a:p>
          <a:p>
            <a:r>
              <a:rPr lang="en-US" altLang="en-US" dirty="0"/>
              <a:t>Delete: remove an existing file</a:t>
            </a:r>
          </a:p>
          <a:p>
            <a:r>
              <a:rPr lang="en-US" altLang="en-US" dirty="0"/>
              <a:t>Open: prepare a file to be accessed</a:t>
            </a:r>
          </a:p>
          <a:p>
            <a:r>
              <a:rPr lang="en-US" altLang="en-US" dirty="0"/>
              <a:t>Close: indicate that a file is no longer being accessed</a:t>
            </a:r>
          </a:p>
          <a:p>
            <a:r>
              <a:rPr lang="en-US" altLang="en-US" dirty="0"/>
              <a:t>Read: get data from a file</a:t>
            </a:r>
          </a:p>
          <a:p>
            <a:r>
              <a:rPr lang="en-US" altLang="en-US" dirty="0"/>
              <a:t>Write: put data to a file</a:t>
            </a:r>
          </a:p>
          <a:p>
            <a:pPr lvl="1"/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10E36-C7B3-A04C-9311-36D168510C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97220-FFC6-DD47-8D0C-712B27FBF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42B5861-8F55-9D45-A4B9-5282F643C64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73ADB8ED-0590-5349-A18B-073E4DF8DBAC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635625" y="1143000"/>
            <a:ext cx="4445000" cy="59229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Append: like write, but only at the end of the file</a:t>
            </a:r>
          </a:p>
          <a:p>
            <a:r>
              <a:rPr lang="en-US" altLang="en-US" dirty="0"/>
              <a:t>Seek: move the “current” pointer elsewhere in the file</a:t>
            </a:r>
          </a:p>
          <a:p>
            <a:r>
              <a:rPr lang="en-US" altLang="en-US" dirty="0"/>
              <a:t>Get attributes: retrieve attribute information</a:t>
            </a:r>
          </a:p>
          <a:p>
            <a:r>
              <a:rPr lang="en-US" altLang="en-US" dirty="0"/>
              <a:t>Set attributes: modify attribute information</a:t>
            </a:r>
          </a:p>
          <a:p>
            <a:r>
              <a:rPr lang="en-US" altLang="en-US" dirty="0"/>
              <a:t>Rename: change a file’s name</a:t>
            </a:r>
          </a:p>
        </p:txBody>
      </p:sp>
    </p:spTree>
    <p:extLst>
      <p:ext uri="{BB962C8B-B14F-4D97-AF65-F5344CB8AC3E}">
        <p14:creationId xmlns:p14="http://schemas.microsoft.com/office/powerpoint/2010/main" val="57304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>
            <a:extLst>
              <a:ext uri="{FF2B5EF4-FFF2-40B4-BE49-F238E27FC236}">
                <a16:creationId xmlns:a16="http://schemas.microsoft.com/office/drawing/2014/main" id="{1A4985FE-50FA-A74A-80FE-8C74B10C58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 system calls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BAFE0E-EB60-9E4E-9241-9347194F5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9150C1D-6944-4C49-9839-44A9AD9BDE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83C792E-C211-8549-9467-6A26ECE562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235C54F-518F-BA4D-9EF5-0E49A5B0780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884B63B7-3E75-EB4C-9E43-82C270067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-253" b="52657"/>
          <a:stretch>
            <a:fillRect/>
          </a:stretch>
        </p:blipFill>
        <p:spPr bwMode="auto">
          <a:xfrm>
            <a:off x="1010684" y="1180465"/>
            <a:ext cx="8147650" cy="551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31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5">
            <a:extLst>
              <a:ext uri="{FF2B5EF4-FFF2-40B4-BE49-F238E27FC236}">
                <a16:creationId xmlns:a16="http://schemas.microsoft.com/office/drawing/2014/main" id="{D5F9A61E-E1F2-E041-994E-95D7F57A6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 system calls, continued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7837A1A-90CC-F74D-9C70-A6FAC7F18C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altLang="en-US" sz="2205"/>
          </a:p>
          <a:p>
            <a:pPr>
              <a:lnSpc>
                <a:spcPct val="90000"/>
              </a:lnSpc>
            </a:pPr>
            <a:endParaRPr lang="en-US" altLang="en-US" sz="2205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FD615FC-719E-CD4F-A2FE-390C7C95210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808435C-0E21-4449-BBFE-6E6067539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696F7D3-6897-294A-AFFE-917B9434BD8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2614CC4-669C-8541-A35D-5FA327B5B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" t="46909" b="-1028"/>
          <a:stretch>
            <a:fillRect/>
          </a:stretch>
        </p:blipFill>
        <p:spPr bwMode="auto">
          <a:xfrm>
            <a:off x="1176478" y="1427938"/>
            <a:ext cx="7391682" cy="568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683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B1514241-7568-1F40-B97A-66BCF9CF3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F718E19-3502-0C49-BD8E-267EB40F7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Naming is nice, but limited</a:t>
            </a:r>
          </a:p>
          <a:p>
            <a:r>
              <a:rPr lang="en-US" altLang="en-US"/>
              <a:t>Humans like to group things together for convenience</a:t>
            </a:r>
          </a:p>
          <a:p>
            <a:r>
              <a:rPr lang="en-US" altLang="en-US"/>
              <a:t>File systems allow this to be done with directories (sometimes called folders)</a:t>
            </a:r>
          </a:p>
          <a:p>
            <a:r>
              <a:rPr lang="en-US" altLang="en-US"/>
              <a:t>Grouping makes it easier to</a:t>
            </a:r>
          </a:p>
          <a:p>
            <a:pPr lvl="1"/>
            <a:r>
              <a:rPr lang="en-US" altLang="en-US"/>
              <a:t>Find files in the first place: remember the enclosing directories for the file</a:t>
            </a:r>
          </a:p>
          <a:p>
            <a:pPr lvl="1"/>
            <a:r>
              <a:rPr lang="en-US" altLang="en-US"/>
              <a:t>Locate related files (or just determine which files are related)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3C0BF-F731-E140-AF9A-4FE3ED6A469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248FA-02B6-4D4B-A340-95C7F5FA2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AC3DF68-807F-0346-88AB-04CD286FD4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3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>
            <a:extLst>
              <a:ext uri="{FF2B5EF4-FFF2-40B4-BE49-F238E27FC236}">
                <a16:creationId xmlns:a16="http://schemas.microsoft.com/office/drawing/2014/main" id="{F089C461-AC19-FC49-AC4C-D4C954F8E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Single-level directory systems</a:t>
            </a: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03F2339D-FB2A-5E4B-92C9-9EE39113AA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One directory in the file system</a:t>
            </a:r>
          </a:p>
          <a:p>
            <a:r>
              <a:rPr lang="en-US" altLang="en-US" dirty="0"/>
              <a:t>Example directory</a:t>
            </a:r>
          </a:p>
          <a:p>
            <a:pPr lvl="1"/>
            <a:r>
              <a:rPr lang="en-US" altLang="en-US" dirty="0"/>
              <a:t>Contains 4 files (foo, bar, </a:t>
            </a:r>
            <a:r>
              <a:rPr lang="en-US" altLang="en-US" dirty="0" err="1"/>
              <a:t>baz</a:t>
            </a:r>
            <a:r>
              <a:rPr lang="en-US" altLang="en-US" dirty="0"/>
              <a:t>, blah)</a:t>
            </a:r>
          </a:p>
          <a:p>
            <a:pPr lvl="1"/>
            <a:r>
              <a:rPr lang="en-US" altLang="en-US" dirty="0"/>
              <a:t>owned by 3 different people: A, B, and C (owners shown in red)</a:t>
            </a:r>
          </a:p>
          <a:p>
            <a:r>
              <a:rPr lang="en-US" altLang="en-US" dirty="0"/>
              <a:t>Problem: what if user B wants to create a file called foo?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37FC374-FB5D-FE4A-91D8-0F7DD26B64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A908B29-990F-F741-BD03-B836E7D722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DBA4085-FE41-AB44-889F-EAB6FD63B29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717A44CA-EBD5-9C47-9E62-0B0087A2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359" y="4684261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5371" name="Oval 11">
            <a:extLst>
              <a:ext uri="{FF2B5EF4-FFF2-40B4-BE49-F238E27FC236}">
                <a16:creationId xmlns:a16="http://schemas.microsoft.com/office/drawing/2014/main" id="{B81B0816-3DDF-A349-B3AD-F82DB91C6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409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5373" name="Oval 13">
            <a:extLst>
              <a:ext uri="{FF2B5EF4-FFF2-40B4-BE49-F238E27FC236}">
                <a16:creationId xmlns:a16="http://schemas.microsoft.com/office/drawing/2014/main" id="{F8E751C9-88B7-8443-B1A4-8F6FBC42C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366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5374" name="Oval 14">
            <a:extLst>
              <a:ext uri="{FF2B5EF4-FFF2-40B4-BE49-F238E27FC236}">
                <a16:creationId xmlns:a16="http://schemas.microsoft.com/office/drawing/2014/main" id="{AECC1A90-17DF-514C-9B85-F619C3923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323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baz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5375" name="Oval 15">
            <a:extLst>
              <a:ext uri="{FF2B5EF4-FFF2-40B4-BE49-F238E27FC236}">
                <a16:creationId xmlns:a16="http://schemas.microsoft.com/office/drawing/2014/main" id="{C6C3FCCA-72BE-ED41-9484-2B78A5BE1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279" y="5944207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5376" name="AutoShape 16">
            <a:extLst>
              <a:ext uri="{FF2B5EF4-FFF2-40B4-BE49-F238E27FC236}">
                <a16:creationId xmlns:a16="http://schemas.microsoft.com/office/drawing/2014/main" id="{CE4B9828-7CBC-C742-AAA4-63CA4D1939F7}"/>
              </a:ext>
            </a:extLst>
          </p:cNvPr>
          <p:cNvCxnSpPr>
            <a:cxnSpLocks noChangeShapeType="1"/>
            <a:stCxn id="15369" idx="2"/>
            <a:endCxn id="15371" idx="7"/>
          </p:cNvCxnSpPr>
          <p:nvPr/>
        </p:nvCxnSpPr>
        <p:spPr bwMode="auto">
          <a:xfrm flipH="1">
            <a:off x="3962879" y="5356233"/>
            <a:ext cx="1172450" cy="710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7" name="AutoShape 17">
            <a:extLst>
              <a:ext uri="{FF2B5EF4-FFF2-40B4-BE49-F238E27FC236}">
                <a16:creationId xmlns:a16="http://schemas.microsoft.com/office/drawing/2014/main" id="{2F9932F0-F9F0-2849-809F-8D62E5B8A73C}"/>
              </a:ext>
            </a:extLst>
          </p:cNvPr>
          <p:cNvCxnSpPr>
            <a:cxnSpLocks noChangeShapeType="1"/>
            <a:stCxn id="15369" idx="2"/>
            <a:endCxn id="15373" idx="0"/>
          </p:cNvCxnSpPr>
          <p:nvPr/>
        </p:nvCxnSpPr>
        <p:spPr bwMode="auto">
          <a:xfrm flipH="1">
            <a:off x="4673348" y="5356232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8" name="AutoShape 18">
            <a:extLst>
              <a:ext uri="{FF2B5EF4-FFF2-40B4-BE49-F238E27FC236}">
                <a16:creationId xmlns:a16="http://schemas.microsoft.com/office/drawing/2014/main" id="{F60EE756-5D40-E847-98EC-A7E74DDA69D4}"/>
              </a:ext>
            </a:extLst>
          </p:cNvPr>
          <p:cNvCxnSpPr>
            <a:cxnSpLocks noChangeShapeType="1"/>
            <a:stCxn id="15369" idx="2"/>
            <a:endCxn id="15374" idx="0"/>
          </p:cNvCxnSpPr>
          <p:nvPr/>
        </p:nvCxnSpPr>
        <p:spPr bwMode="auto">
          <a:xfrm>
            <a:off x="5135328" y="5356232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79" name="AutoShape 19">
            <a:extLst>
              <a:ext uri="{FF2B5EF4-FFF2-40B4-BE49-F238E27FC236}">
                <a16:creationId xmlns:a16="http://schemas.microsoft.com/office/drawing/2014/main" id="{5274E6EC-7988-F64C-951D-038EC7976DE3}"/>
              </a:ext>
            </a:extLst>
          </p:cNvPr>
          <p:cNvCxnSpPr>
            <a:cxnSpLocks noChangeShapeType="1"/>
            <a:stCxn id="15369" idx="2"/>
            <a:endCxn id="15375" idx="1"/>
          </p:cNvCxnSpPr>
          <p:nvPr/>
        </p:nvCxnSpPr>
        <p:spPr bwMode="auto">
          <a:xfrm>
            <a:off x="5135329" y="5356233"/>
            <a:ext cx="1256446" cy="71046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9523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>
            <a:extLst>
              <a:ext uri="{FF2B5EF4-FFF2-40B4-BE49-F238E27FC236}">
                <a16:creationId xmlns:a16="http://schemas.microsoft.com/office/drawing/2014/main" id="{0D9043AF-927B-E541-BD85-44F419AC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directory system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FA7FBC1E-55EC-FF4F-B365-5D6964357A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Solves naming problem: each user has her own directory</a:t>
            </a:r>
          </a:p>
          <a:p>
            <a:r>
              <a:rPr lang="en-US" altLang="en-US"/>
              <a:t>Multiple users can use the same file name</a:t>
            </a:r>
          </a:p>
          <a:p>
            <a:r>
              <a:rPr lang="en-US" altLang="en-US"/>
              <a:t>By default, users access files in their own directories</a:t>
            </a:r>
          </a:p>
          <a:p>
            <a:r>
              <a:rPr lang="en-US" altLang="en-US"/>
              <a:t>Extension: allow users to access files in others’ directories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E2C3FED-3423-3C4F-8F36-C99DA8741D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95CE87A-82F8-5743-9ADF-FE25CA671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70E4B3-C709-724C-B19E-5496CBC5214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CCB32509-8435-4341-9D26-1921000E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773" y="3860236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DE325E01-94DE-8F42-9299-74664B2E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84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5" name="Oval 11">
            <a:extLst>
              <a:ext uri="{FF2B5EF4-FFF2-40B4-BE49-F238E27FC236}">
                <a16:creationId xmlns:a16="http://schemas.microsoft.com/office/drawing/2014/main" id="{D681D6CB-F11A-3648-95DA-C9139BB5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80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6" name="Oval 12">
            <a:extLst>
              <a:ext uri="{FF2B5EF4-FFF2-40B4-BE49-F238E27FC236}">
                <a16:creationId xmlns:a16="http://schemas.microsoft.com/office/drawing/2014/main" id="{CA40954A-1614-3E4E-BFA2-02965C4E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75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7" name="Oval 13">
            <a:extLst>
              <a:ext uri="{FF2B5EF4-FFF2-40B4-BE49-F238E27FC236}">
                <a16:creationId xmlns:a16="http://schemas.microsoft.com/office/drawing/2014/main" id="{1B55875E-B473-4A41-823D-E3E3EE917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71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baz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398" name="AutoShape 14">
            <a:extLst>
              <a:ext uri="{FF2B5EF4-FFF2-40B4-BE49-F238E27FC236}">
                <a16:creationId xmlns:a16="http://schemas.microsoft.com/office/drawing/2014/main" id="{ABCABA95-AFCC-8842-B549-77D5D837A589}"/>
              </a:ext>
            </a:extLst>
          </p:cNvPr>
          <p:cNvCxnSpPr>
            <a:cxnSpLocks noChangeShapeType="1"/>
            <a:stCxn id="16393" idx="2"/>
            <a:endCxn id="16402" idx="0"/>
          </p:cNvCxnSpPr>
          <p:nvPr/>
        </p:nvCxnSpPr>
        <p:spPr bwMode="auto">
          <a:xfrm flipH="1">
            <a:off x="2883804" y="4532206"/>
            <a:ext cx="1427939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31039425-D739-FE48-A6FE-E6E7B4162F5E}"/>
              </a:ext>
            </a:extLst>
          </p:cNvPr>
          <p:cNvCxnSpPr>
            <a:cxnSpLocks noChangeShapeType="1"/>
            <a:stCxn id="16393" idx="2"/>
            <a:endCxn id="16403" idx="0"/>
          </p:cNvCxnSpPr>
          <p:nvPr/>
        </p:nvCxnSpPr>
        <p:spPr bwMode="auto">
          <a:xfrm>
            <a:off x="4311743" y="4532206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3A6C1982-8743-7C46-A827-9023DC91983F}"/>
              </a:ext>
            </a:extLst>
          </p:cNvPr>
          <p:cNvCxnSpPr>
            <a:cxnSpLocks noChangeShapeType="1"/>
            <a:stCxn id="16393" idx="2"/>
            <a:endCxn id="16404" idx="0"/>
          </p:cNvCxnSpPr>
          <p:nvPr/>
        </p:nvCxnSpPr>
        <p:spPr bwMode="auto">
          <a:xfrm>
            <a:off x="4311743" y="4532206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Rectangle 18">
            <a:extLst>
              <a:ext uri="{FF2B5EF4-FFF2-40B4-BE49-F238E27FC236}">
                <a16:creationId xmlns:a16="http://schemas.microsoft.com/office/drawing/2014/main" id="{439C4469-D100-A84F-8153-1E5B8234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813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9D4F10BE-C9CF-6B48-8066-76F7FF9C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730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FA92A0C7-0A5C-6741-9BCF-3750207D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22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6" name="Oval 22">
            <a:extLst>
              <a:ext uri="{FF2B5EF4-FFF2-40B4-BE49-F238E27FC236}">
                <a16:creationId xmlns:a16="http://schemas.microsoft.com/office/drawing/2014/main" id="{901CEBFD-50ED-624A-B154-BE91A074C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67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7" name="Oval 23">
            <a:extLst>
              <a:ext uri="{FF2B5EF4-FFF2-40B4-BE49-F238E27FC236}">
                <a16:creationId xmlns:a16="http://schemas.microsoft.com/office/drawing/2014/main" id="{15AF6D78-1237-2A4E-8C95-790A2A03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62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8" name="Oval 24">
            <a:extLst>
              <a:ext uri="{FF2B5EF4-FFF2-40B4-BE49-F238E27FC236}">
                <a16:creationId xmlns:a16="http://schemas.microsoft.com/office/drawing/2014/main" id="{E5964A45-DE56-A64A-9BFA-21C41E56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58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409" name="AutoShape 25">
            <a:extLst>
              <a:ext uri="{FF2B5EF4-FFF2-40B4-BE49-F238E27FC236}">
                <a16:creationId xmlns:a16="http://schemas.microsoft.com/office/drawing/2014/main" id="{25E1705F-AD8B-D647-82B1-DC1E653B58CD}"/>
              </a:ext>
            </a:extLst>
          </p:cNvPr>
          <p:cNvCxnSpPr>
            <a:cxnSpLocks noChangeShapeType="1"/>
            <a:stCxn id="16402" idx="2"/>
            <a:endCxn id="16394" idx="0"/>
          </p:cNvCxnSpPr>
          <p:nvPr/>
        </p:nvCxnSpPr>
        <p:spPr bwMode="auto">
          <a:xfrm flipH="1">
            <a:off x="2337827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0" name="AutoShape 26">
            <a:extLst>
              <a:ext uri="{FF2B5EF4-FFF2-40B4-BE49-F238E27FC236}">
                <a16:creationId xmlns:a16="http://schemas.microsoft.com/office/drawing/2014/main" id="{878D977D-00CC-CF42-88D7-B43328AD1544}"/>
              </a:ext>
            </a:extLst>
          </p:cNvPr>
          <p:cNvCxnSpPr>
            <a:cxnSpLocks noChangeShapeType="1"/>
            <a:stCxn id="16402" idx="2"/>
            <a:endCxn id="16395" idx="0"/>
          </p:cNvCxnSpPr>
          <p:nvPr/>
        </p:nvCxnSpPr>
        <p:spPr bwMode="auto">
          <a:xfrm>
            <a:off x="2883804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1" name="AutoShape 27">
            <a:extLst>
              <a:ext uri="{FF2B5EF4-FFF2-40B4-BE49-F238E27FC236}">
                <a16:creationId xmlns:a16="http://schemas.microsoft.com/office/drawing/2014/main" id="{A70AB308-39B3-1841-9061-D32BABA6375E}"/>
              </a:ext>
            </a:extLst>
          </p:cNvPr>
          <p:cNvCxnSpPr>
            <a:cxnSpLocks noChangeShapeType="1"/>
            <a:stCxn id="16403" idx="2"/>
            <a:endCxn id="16396" idx="0"/>
          </p:cNvCxnSpPr>
          <p:nvPr/>
        </p:nvCxnSpPr>
        <p:spPr bwMode="auto">
          <a:xfrm flipH="1">
            <a:off x="4353741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2" name="AutoShape 28">
            <a:extLst>
              <a:ext uri="{FF2B5EF4-FFF2-40B4-BE49-F238E27FC236}">
                <a16:creationId xmlns:a16="http://schemas.microsoft.com/office/drawing/2014/main" id="{409A5859-E147-B143-A1B0-A8CE756B4B7A}"/>
              </a:ext>
            </a:extLst>
          </p:cNvPr>
          <p:cNvCxnSpPr>
            <a:cxnSpLocks noChangeShapeType="1"/>
            <a:stCxn id="16403" idx="2"/>
            <a:endCxn id="16397" idx="0"/>
          </p:cNvCxnSpPr>
          <p:nvPr/>
        </p:nvCxnSpPr>
        <p:spPr bwMode="auto">
          <a:xfrm>
            <a:off x="4815721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3" name="AutoShape 29">
            <a:extLst>
              <a:ext uri="{FF2B5EF4-FFF2-40B4-BE49-F238E27FC236}">
                <a16:creationId xmlns:a16="http://schemas.microsoft.com/office/drawing/2014/main" id="{6FD14FC4-B5BA-8144-90B0-B5A0E4D604FA}"/>
              </a:ext>
            </a:extLst>
          </p:cNvPr>
          <p:cNvCxnSpPr>
            <a:cxnSpLocks noChangeShapeType="1"/>
            <a:stCxn id="16404" idx="2"/>
            <a:endCxn id="16406" idx="0"/>
          </p:cNvCxnSpPr>
          <p:nvPr/>
        </p:nvCxnSpPr>
        <p:spPr bwMode="auto">
          <a:xfrm flipH="1">
            <a:off x="6369654" y="5288174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4" name="AutoShape 30">
            <a:extLst>
              <a:ext uri="{FF2B5EF4-FFF2-40B4-BE49-F238E27FC236}">
                <a16:creationId xmlns:a16="http://schemas.microsoft.com/office/drawing/2014/main" id="{FDBF3BF7-9BE6-6B48-BA21-29E995789171}"/>
              </a:ext>
            </a:extLst>
          </p:cNvPr>
          <p:cNvCxnSpPr>
            <a:cxnSpLocks noChangeShapeType="1"/>
            <a:stCxn id="16404" idx="2"/>
            <a:endCxn id="16407" idx="0"/>
          </p:cNvCxnSpPr>
          <p:nvPr/>
        </p:nvCxnSpPr>
        <p:spPr bwMode="auto">
          <a:xfrm>
            <a:off x="7335613" y="5288174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5" name="AutoShape 31">
            <a:extLst>
              <a:ext uri="{FF2B5EF4-FFF2-40B4-BE49-F238E27FC236}">
                <a16:creationId xmlns:a16="http://schemas.microsoft.com/office/drawing/2014/main" id="{4C90900C-4242-3846-9AF9-21A5F11FFF86}"/>
              </a:ext>
            </a:extLst>
          </p:cNvPr>
          <p:cNvCxnSpPr>
            <a:cxnSpLocks noChangeShapeType="1"/>
            <a:stCxn id="16404" idx="2"/>
            <a:endCxn id="16408" idx="0"/>
          </p:cNvCxnSpPr>
          <p:nvPr/>
        </p:nvCxnSpPr>
        <p:spPr bwMode="auto">
          <a:xfrm>
            <a:off x="7335613" y="5288174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4985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53C86E-E92B-7C44-9001-2BF1657432A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Mom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foo.ps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09C6D71-37BB-5946-BD0A-9CF7481FB0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>
            <a:extLst>
              <a:ext uri="{FF2B5EF4-FFF2-40B4-BE49-F238E27FC236}">
                <a16:creationId xmlns:a16="http://schemas.microsoft.com/office/drawing/2014/main" id="{114FCAE7-7E48-BD43-BBC8-A90264DD18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Operations on directories</a:t>
            </a:r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32BB731C-5302-DC4F-9CF2-B3BA48B0DD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46766" cy="6506358"/>
          </a:xfrm>
        </p:spPr>
        <p:txBody>
          <a:bodyPr/>
          <a:lstStyle/>
          <a:p>
            <a:r>
              <a:rPr lang="en-US" altLang="en-US" dirty="0"/>
              <a:t>Create: make a new directory</a:t>
            </a:r>
          </a:p>
          <a:p>
            <a:r>
              <a:rPr lang="en-US" altLang="en-US" dirty="0"/>
              <a:t>Delete: remove a directory (usually must be empty)</a:t>
            </a:r>
          </a:p>
          <a:p>
            <a:r>
              <a:rPr lang="en-US" altLang="en-US" dirty="0" err="1"/>
              <a:t>Opendir</a:t>
            </a:r>
            <a:r>
              <a:rPr lang="en-US" altLang="en-US" dirty="0"/>
              <a:t>: open a directory to allow searching it</a:t>
            </a:r>
          </a:p>
          <a:p>
            <a:r>
              <a:rPr lang="en-US" altLang="en-US" dirty="0" err="1"/>
              <a:t>Closedir</a:t>
            </a:r>
            <a:r>
              <a:rPr lang="en-US" altLang="en-US" dirty="0"/>
              <a:t>: close a directory (done searching)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BD497-2B16-9D48-9ECE-A23C625AAB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17B3-E4E6-294E-9BE4-7769CBF71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D6F1BC0-784D-C84E-9DFC-073049BED59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5DD352F5-3D77-A440-A9E0-58AE04155AF2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635625" y="1143000"/>
            <a:ext cx="4445000" cy="592296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err="1"/>
              <a:t>Readdir</a:t>
            </a:r>
            <a:r>
              <a:rPr lang="en-US" altLang="en-US" dirty="0"/>
              <a:t>: read a directory entry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Rename: change the name of a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Similar to renaming a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Link: create a new entry in a directory to link to an existing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Unlink: remove an entry in a directory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Remove the file if this is the last link to this file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43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Logistics</a:t>
            </a:r>
          </a:p>
          <a:p>
            <a:pPr lvl="1"/>
            <a:r>
              <a:rPr lang="en-US" dirty="0"/>
              <a:t>not about content but is there going to be a bonus homework?</a:t>
            </a:r>
          </a:p>
          <a:p>
            <a:pPr lvl="1"/>
            <a:r>
              <a:rPr lang="en-US" dirty="0"/>
              <a:t>I am currently swamped with finals and projects. Will catch up soon!</a:t>
            </a:r>
          </a:p>
          <a:p>
            <a:r>
              <a:rPr lang="en-US" dirty="0"/>
              <a:t>the difference between the two types of data grouping on disks</a:t>
            </a:r>
          </a:p>
          <a:p>
            <a:r>
              <a:rPr lang="en-US" dirty="0"/>
              <a:t>Disk Arm Scheduling</a:t>
            </a:r>
          </a:p>
          <a:p>
            <a:pPr lvl="1"/>
            <a:r>
              <a:rPr lang="en-US" dirty="0"/>
              <a:t>so disk requests are from different parts of the disk？</a:t>
            </a:r>
          </a:p>
          <a:p>
            <a:pPr lvl="1"/>
            <a:r>
              <a:rPr lang="en-US" dirty="0"/>
              <a:t>SCAN</a:t>
            </a:r>
          </a:p>
          <a:p>
            <a:pPr lvl="1"/>
            <a:r>
              <a:rPr lang="en-US" dirty="0"/>
              <a:t>C-SCAN</a:t>
            </a:r>
          </a:p>
          <a:p>
            <a:pPr lvl="1"/>
            <a:r>
              <a:rPr lang="en-US" dirty="0"/>
              <a:t>C-LOOK, SSTF, FCFS</a:t>
            </a:r>
          </a:p>
          <a:p>
            <a:pPr lvl="1"/>
            <a:r>
              <a:rPr lang="en-US" dirty="0"/>
              <a:t>Is there a scenario when you would use SSTF instead of SCAN/C-SCAN/C-LOOK?</a:t>
            </a:r>
          </a:p>
          <a:p>
            <a:pPr lvl="1"/>
            <a:r>
              <a:rPr lang="en-US" dirty="0"/>
              <a:t>Since disk scheduling is a related subproblem of traveling salesman, is there an approximately optimal solution to disk scheduling? Additionally, which of these disk scheduling algorithms is closest to what modern disks use?</a:t>
            </a:r>
          </a:p>
          <a:p>
            <a:pPr lvl="1"/>
            <a:r>
              <a:rPr lang="en-US" dirty="0"/>
              <a:t>What are the performance tradeoffs between SCAN, C-SCAN, and C-LOOK?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B3A4-56A9-E948-9F29-F004548A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DEA3-C001-8C4D-9F1A-8DA7B32F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" y="923196"/>
            <a:ext cx="10096296" cy="65674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HW 11</a:t>
            </a:r>
          </a:p>
          <a:p>
            <a:r>
              <a:rPr lang="en-US" dirty="0" err="1"/>
              <a:t>hw</a:t>
            </a:r>
            <a:r>
              <a:rPr lang="en-US" dirty="0"/>
              <a:t> 12 </a:t>
            </a:r>
          </a:p>
          <a:p>
            <a:pPr lvl="1"/>
            <a:r>
              <a:rPr lang="en-US" dirty="0"/>
              <a:t>Q 3,4,5,6,9,10,11</a:t>
            </a:r>
          </a:p>
          <a:p>
            <a:r>
              <a:rPr lang="en-US" dirty="0"/>
              <a:t>Programmed I/O example</a:t>
            </a:r>
          </a:p>
          <a:p>
            <a:pPr lvl="1"/>
            <a:r>
              <a:rPr lang="en-US" dirty="0"/>
              <a:t>DMA</a:t>
            </a:r>
          </a:p>
          <a:p>
            <a:r>
              <a:rPr lang="en-US" dirty="0"/>
              <a:t>adv/</a:t>
            </a:r>
            <a:r>
              <a:rPr lang="en-US" dirty="0" err="1"/>
              <a:t>disadv</a:t>
            </a:r>
            <a:r>
              <a:rPr lang="en-US" dirty="0"/>
              <a:t> of separate I/O and memory space, memory mapped I/O and hybrid</a:t>
            </a:r>
          </a:p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Traversing the directories and subdirectory to find a file in project 4</a:t>
            </a:r>
          </a:p>
          <a:p>
            <a:r>
              <a:rPr lang="en-US" dirty="0"/>
              <a:t>buffering device input</a:t>
            </a:r>
          </a:p>
          <a:p>
            <a:r>
              <a:rPr lang="en-US" dirty="0" err="1"/>
              <a:t>i</a:t>
            </a:r>
            <a:r>
              <a:rPr lang="en-US" dirty="0"/>
              <a:t> hope disk scheduling algorithms for </a:t>
            </a:r>
            <a:r>
              <a:rPr lang="en-US" dirty="0" err="1"/>
              <a:t>ssd</a:t>
            </a:r>
            <a:r>
              <a:rPr lang="en-US" dirty="0"/>
              <a:t> are not as silly as those for mechanical disk -_-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9B912-32A9-9243-86C6-BA426D624A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C740-3922-394F-A365-91C64BBF4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82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36E9-4EE5-42DE-B1AC-87508A53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4D73-2024-4BEE-8D03-A2DAEC29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230AB-20E4-4195-876E-F501CB3599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76390-B352-45DB-AA59-C03D7D42E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162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3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0142-DEF6-4E6A-AC5D-00E77C09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63FA6-2813-4F86-8C3E-295B5E2BC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878F6-55E8-4E7B-A616-ADCBBE6091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18AAA-C6B8-42E6-A652-98CF744DA2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2125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7528</TotalTime>
  <Words>1636</Words>
  <Application>Microsoft Office PowerPoint</Application>
  <PresentationFormat>Custom</PresentationFormat>
  <Paragraphs>325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Helvetica</vt:lpstr>
      <vt:lpstr>Symbol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Last Lecture …</vt:lpstr>
      <vt:lpstr>Muddiest Points (1/2)</vt:lpstr>
      <vt:lpstr>Disk Arm Scheduling</vt:lpstr>
      <vt:lpstr>Muddiest Points (2/2)</vt:lpstr>
      <vt:lpstr>FCFS Example 1</vt:lpstr>
      <vt:lpstr>FCFS Example 2</vt:lpstr>
      <vt:lpstr>SSTF Example 1</vt:lpstr>
      <vt:lpstr>SSTF Example 2</vt:lpstr>
      <vt:lpstr>SCAN Example 1</vt:lpstr>
      <vt:lpstr>SCAN Example 2</vt:lpstr>
      <vt:lpstr>C-LOOK Example 1</vt:lpstr>
      <vt:lpstr>C-LOOK Example 2</vt:lpstr>
      <vt:lpstr>Effective Disk Access Time</vt:lpstr>
      <vt:lpstr>Minimum and Maximum Seek Time</vt:lpstr>
      <vt:lpstr>Average Rotational Delay</vt:lpstr>
      <vt:lpstr>DMA</vt:lpstr>
      <vt:lpstr>Project 4: Directory Traversal</vt:lpstr>
      <vt:lpstr>I/O Buffering</vt:lpstr>
      <vt:lpstr>Today’s Agenda …</vt:lpstr>
      <vt:lpstr>Disk “zones”</vt:lpstr>
      <vt:lpstr>What’s in a disk request?</vt:lpstr>
      <vt:lpstr>Disk drive specifics</vt:lpstr>
      <vt:lpstr>Long-term information storage</vt:lpstr>
      <vt:lpstr>Naming files</vt:lpstr>
      <vt:lpstr>Typical file extensions</vt:lpstr>
      <vt:lpstr>File structures</vt:lpstr>
      <vt:lpstr>File types</vt:lpstr>
      <vt:lpstr>File operations</vt:lpstr>
      <vt:lpstr>Using file system calls</vt:lpstr>
      <vt:lpstr>Using file system calls, continued</vt:lpstr>
      <vt:lpstr>Directories</vt:lpstr>
      <vt:lpstr>Single-level directory systems</vt:lpstr>
      <vt:lpstr>Two-level directory system</vt:lpstr>
      <vt:lpstr>Hierarchical directory system</vt:lpstr>
      <vt:lpstr>Unix directory tree</vt:lpstr>
      <vt:lpstr>Operations on directories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2021-04-22T13:50:16Z</dcterms:modified>
</cp:coreProperties>
</file>